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0"/>
  </p:notesMasterIdLst>
  <p:sldIdLst>
    <p:sldId id="341" r:id="rId5"/>
    <p:sldId id="352" r:id="rId6"/>
    <p:sldId id="353" r:id="rId7"/>
    <p:sldId id="351" r:id="rId8"/>
    <p:sldId id="338" r:id="rId9"/>
  </p:sldIdLst>
  <p:sldSz cx="12192000" cy="6858000"/>
  <p:notesSz cx="6858000" cy="9144000"/>
  <p:embeddedFontLst>
    <p:embeddedFont>
      <p:font typeface="New Grotesk" panose="020B0604020202020204" charset="0"/>
      <p:regular r:id="rId11"/>
      <p:bold r:id="rId12"/>
      <p:italic r:id="rId13"/>
      <p:boldItalic r:id="rId14"/>
    </p:embeddedFont>
    <p:embeddedFont>
      <p:font typeface="New Grotesk Medium" panose="020B0604020202020204" charset="0"/>
      <p:regular r:id="rId15"/>
    </p:embeddedFont>
  </p:embeddedFontLst>
  <p:defaultTextStyle>
    <a:defPPr>
      <a:defRPr lang="en-US"/>
    </a:defPPr>
    <a:lvl1pPr marL="0" algn="l" defTabSz="4570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4570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4570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4570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4570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4570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4570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4570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4570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CFBC45-EE8B-D9AE-EA1E-1D8F03C11995}" name="IT Admin" initials="IA" userId="e778fc4ebdbd93b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7E1"/>
    <a:srgbClr val="9E9F9E"/>
    <a:srgbClr val="63EC00"/>
    <a:srgbClr val="00FAFA"/>
    <a:srgbClr val="F851D4"/>
    <a:srgbClr val="E0FF2E"/>
    <a:srgbClr val="E8E719"/>
    <a:srgbClr val="7C19FF"/>
    <a:srgbClr val="9B4FFF"/>
    <a:srgbClr val="D31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C6A2D2-23ED-4A90-A088-1835256EA92F}" v="21" dt="2025-10-20T09:42:28.960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127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n Sagar" userId="70ac24f0-6078-4903-822f-dbaa55665fae" providerId="ADAL" clId="{0C8BB8CE-9403-42EB-9492-DD1748E18AD1}"/>
    <pc:docChg chg="custSel delSld modSld sldOrd">
      <pc:chgData name="Amin Sagar" userId="70ac24f0-6078-4903-822f-dbaa55665fae" providerId="ADAL" clId="{0C8BB8CE-9403-42EB-9492-DD1748E18AD1}" dt="2025-10-20T09:42:28.960" v="265" actId="20577"/>
      <pc:docMkLst>
        <pc:docMk/>
      </pc:docMkLst>
      <pc:sldChg chg="del">
        <pc:chgData name="Amin Sagar" userId="70ac24f0-6078-4903-822f-dbaa55665fae" providerId="ADAL" clId="{0C8BB8CE-9403-42EB-9492-DD1748E18AD1}" dt="2025-10-20T09:33:00.511" v="2" actId="47"/>
        <pc:sldMkLst>
          <pc:docMk/>
          <pc:sldMk cId="1825146441" sldId="269"/>
        </pc:sldMkLst>
      </pc:sldChg>
      <pc:sldChg chg="del">
        <pc:chgData name="Amin Sagar" userId="70ac24f0-6078-4903-822f-dbaa55665fae" providerId="ADAL" clId="{0C8BB8CE-9403-42EB-9492-DD1748E18AD1}" dt="2025-10-20T09:33:00.511" v="2" actId="47"/>
        <pc:sldMkLst>
          <pc:docMk/>
          <pc:sldMk cId="1440511882" sldId="335"/>
        </pc:sldMkLst>
      </pc:sldChg>
      <pc:sldChg chg="del">
        <pc:chgData name="Amin Sagar" userId="70ac24f0-6078-4903-822f-dbaa55665fae" providerId="ADAL" clId="{0C8BB8CE-9403-42EB-9492-DD1748E18AD1}" dt="2025-10-20T09:33:00.511" v="2" actId="47"/>
        <pc:sldMkLst>
          <pc:docMk/>
          <pc:sldMk cId="3999633910" sldId="347"/>
        </pc:sldMkLst>
      </pc:sldChg>
      <pc:sldChg chg="del">
        <pc:chgData name="Amin Sagar" userId="70ac24f0-6078-4903-822f-dbaa55665fae" providerId="ADAL" clId="{0C8BB8CE-9403-42EB-9492-DD1748E18AD1}" dt="2025-10-20T09:33:00.511" v="2" actId="47"/>
        <pc:sldMkLst>
          <pc:docMk/>
          <pc:sldMk cId="898574501" sldId="348"/>
        </pc:sldMkLst>
      </pc:sldChg>
      <pc:sldChg chg="del">
        <pc:chgData name="Amin Sagar" userId="70ac24f0-6078-4903-822f-dbaa55665fae" providerId="ADAL" clId="{0C8BB8CE-9403-42EB-9492-DD1748E18AD1}" dt="2025-10-20T09:33:00.511" v="2" actId="47"/>
        <pc:sldMkLst>
          <pc:docMk/>
          <pc:sldMk cId="790642450" sldId="349"/>
        </pc:sldMkLst>
      </pc:sldChg>
      <pc:sldChg chg="del">
        <pc:chgData name="Amin Sagar" userId="70ac24f0-6078-4903-822f-dbaa55665fae" providerId="ADAL" clId="{0C8BB8CE-9403-42EB-9492-DD1748E18AD1}" dt="2025-10-20T09:33:00.511" v="2" actId="47"/>
        <pc:sldMkLst>
          <pc:docMk/>
          <pc:sldMk cId="2660382008" sldId="350"/>
        </pc:sldMkLst>
      </pc:sldChg>
      <pc:sldChg chg="modSp mod ord">
        <pc:chgData name="Amin Sagar" userId="70ac24f0-6078-4903-822f-dbaa55665fae" providerId="ADAL" clId="{0C8BB8CE-9403-42EB-9492-DD1748E18AD1}" dt="2025-10-20T09:39:36.182" v="245" actId="20577"/>
        <pc:sldMkLst>
          <pc:docMk/>
          <pc:sldMk cId="1352609167" sldId="351"/>
        </pc:sldMkLst>
        <pc:spChg chg="mod">
          <ac:chgData name="Amin Sagar" userId="70ac24f0-6078-4903-822f-dbaa55665fae" providerId="ADAL" clId="{0C8BB8CE-9403-42EB-9492-DD1748E18AD1}" dt="2025-10-20T09:39:36.182" v="245" actId="20577"/>
          <ac:spMkLst>
            <pc:docMk/>
            <pc:sldMk cId="1352609167" sldId="351"/>
            <ac:spMk id="30" creationId="{C7C2E255-73AD-8277-EDD5-259BB90BA03F}"/>
          </ac:spMkLst>
        </pc:spChg>
      </pc:sldChg>
      <pc:sldChg chg="modSp mod">
        <pc:chgData name="Amin Sagar" userId="70ac24f0-6078-4903-822f-dbaa55665fae" providerId="ADAL" clId="{0C8BB8CE-9403-42EB-9492-DD1748E18AD1}" dt="2025-10-20T09:39:58.785" v="261" actId="20577"/>
        <pc:sldMkLst>
          <pc:docMk/>
          <pc:sldMk cId="2664111052" sldId="352"/>
        </pc:sldMkLst>
        <pc:spChg chg="mod">
          <ac:chgData name="Amin Sagar" userId="70ac24f0-6078-4903-822f-dbaa55665fae" providerId="ADAL" clId="{0C8BB8CE-9403-42EB-9492-DD1748E18AD1}" dt="2025-10-20T09:39:58.785" v="261" actId="20577"/>
          <ac:spMkLst>
            <pc:docMk/>
            <pc:sldMk cId="2664111052" sldId="352"/>
            <ac:spMk id="13" creationId="{92329C8E-FDB3-343D-9A4B-51CE22430A18}"/>
          </ac:spMkLst>
        </pc:spChg>
      </pc:sldChg>
      <pc:sldChg chg="modSp mod ord">
        <pc:chgData name="Amin Sagar" userId="70ac24f0-6078-4903-822f-dbaa55665fae" providerId="ADAL" clId="{0C8BB8CE-9403-42EB-9492-DD1748E18AD1}" dt="2025-10-20T09:42:28.960" v="265" actId="20577"/>
        <pc:sldMkLst>
          <pc:docMk/>
          <pc:sldMk cId="355138322" sldId="353"/>
        </pc:sldMkLst>
        <pc:spChg chg="mod">
          <ac:chgData name="Amin Sagar" userId="70ac24f0-6078-4903-822f-dbaa55665fae" providerId="ADAL" clId="{0C8BB8CE-9403-42EB-9492-DD1748E18AD1}" dt="2025-10-20T09:42:28.960" v="265" actId="20577"/>
          <ac:spMkLst>
            <pc:docMk/>
            <pc:sldMk cId="355138322" sldId="353"/>
            <ac:spMk id="15" creationId="{F2795145-1AF0-3005-5751-EB84F9DA8A55}"/>
          </ac:spMkLst>
        </pc:spChg>
        <pc:picChg chg="mod modCrop">
          <ac:chgData name="Amin Sagar" userId="70ac24f0-6078-4903-822f-dbaa55665fae" providerId="ADAL" clId="{0C8BB8CE-9403-42EB-9492-DD1748E18AD1}" dt="2025-10-20T09:36:34.676" v="239" actId="1076"/>
          <ac:picMkLst>
            <pc:docMk/>
            <pc:sldMk cId="355138322" sldId="353"/>
            <ac:picMk id="10" creationId="{CB859503-72EA-B937-0A1B-96A1B62EDB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1F92F-81DC-CB41-B1FC-108A6AA7269C}" type="datetimeFigureOut">
              <a:rPr lang="en-GB" smtClean="0"/>
              <a:t>20/10/2025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C820D-4565-EB4F-AAE9-FFF40CDA54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65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Black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D18E2-6048-76F2-C37C-5BB63D106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CE7268-9E91-7646-BB16-2CC45E4FA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411854D-48AE-0947-951C-6A65A30B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077187F-25EB-1624-18C7-BCD3B06D69C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487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C389628F-C58D-2726-9B96-BB5F08B40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D91971-3081-9D41-91E3-E02EF598DC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21E538D-AE85-A24D-B021-E8BCB7F2CB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5F507911-D44A-CAA3-E2D8-DEB41CBC792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26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GB"/>
              <a:t>Example presentation title</a:t>
            </a:r>
            <a:br>
              <a:rPr lang="en-GB"/>
            </a:br>
            <a:r>
              <a:rPr lang="en-GB"/>
              <a:t>Bold 50pt/0.89ls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97FA1A5-8DC0-B846-A347-A69CF9B1C0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Title Month Year — Name 30pt/0.83ls Medium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F5D85816-AFFA-10CB-7558-83706B7DF6E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35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58A43-F4C8-306E-D3E9-42086014D4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GB"/>
              <a:t>Example presentation title</a:t>
            </a:r>
            <a:br>
              <a:rPr lang="en-GB"/>
            </a:br>
            <a:r>
              <a:rPr lang="en-GB"/>
              <a:t>Bold 50pt/0.89ls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97FA1A5-8DC0-B846-A347-A69CF9B1C0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tx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Title Month Year — Name 30pt/0.83ls Medium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F5D85816-AFFA-10CB-7558-83706B7DF6E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365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Colour 1">
    <p:bg>
      <p:bgPr>
        <a:solidFill>
          <a:srgbClr val="7C1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8FFA99-2E6C-8266-74A3-52A6D47C0A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1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 err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751479-F821-E249-98D6-F57E4B500E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232645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  <a:br>
              <a:rPr lang="en-US"/>
            </a:br>
            <a:r>
              <a:rPr lang="en-US"/>
              <a:t>Solid </a:t>
            </a:r>
            <a:r>
              <a:rPr lang="en-US" err="1"/>
              <a:t>Colour</a:t>
            </a:r>
            <a:r>
              <a:rPr lang="en-US"/>
              <a:t> 1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427F744-9EC6-2E12-34DA-4B4DFDD8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B571A6-75AF-C709-416B-FF9B2BE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5E052E-8467-38A4-91FF-46122D6A3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57968F6-65C3-EE9E-0BFC-8D201117D36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10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Colour 2">
    <p:bg>
      <p:bgPr>
        <a:solidFill>
          <a:srgbClr val="E0FF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F488B7-3077-D1D0-E700-2C4DF7BF68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0FF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 err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751479-F821-E249-98D6-F57E4B500E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232645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  <a:br>
              <a:rPr lang="en-US"/>
            </a:br>
            <a:r>
              <a:rPr lang="en-US"/>
              <a:t>Solid </a:t>
            </a:r>
            <a:r>
              <a:rPr lang="en-US" err="1"/>
              <a:t>Colour</a:t>
            </a:r>
            <a:r>
              <a:rPr lang="en-US"/>
              <a:t> 2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4DDE958-46D2-4A50-F006-6AF60032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7B0A41F-8D80-43AB-CBBD-C7162CAA8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36336AF-FBFB-3C73-3B40-5A6D0E9B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38BC2528-A84A-4E9A-B240-BDC758A4CB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012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Colour 3">
    <p:bg>
      <p:bgPr>
        <a:solidFill>
          <a:srgbClr val="F851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72DCF2-B50A-0F79-A65F-DEB716B456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51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 err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751479-F821-E249-98D6-F57E4B500E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232645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  <a:br>
              <a:rPr lang="en-US"/>
            </a:br>
            <a:r>
              <a:rPr lang="en-US"/>
              <a:t>Solid </a:t>
            </a:r>
            <a:r>
              <a:rPr lang="en-US" err="1"/>
              <a:t>Colour</a:t>
            </a:r>
            <a:r>
              <a:rPr lang="en-US"/>
              <a:t> 3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7BC3B71-631E-48C1-1314-227E20C0C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2A49D7C-197D-5E22-C4CD-A5D0976D6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3B881F3-C35A-3CDE-5332-694822D5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E81590BF-0568-9F18-AE6B-9373B2FCA03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927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Colour 4">
    <p:bg>
      <p:bgPr>
        <a:solidFill>
          <a:srgbClr val="00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CADAE0-AB46-92D6-7403-DE4ADDEF18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FA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 err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751479-F821-E249-98D6-F57E4B500E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232645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  <a:br>
              <a:rPr lang="en-US"/>
            </a:br>
            <a:r>
              <a:rPr lang="en-US"/>
              <a:t>Solid </a:t>
            </a:r>
            <a:r>
              <a:rPr lang="en-US" err="1"/>
              <a:t>Colour</a:t>
            </a:r>
            <a:r>
              <a:rPr lang="en-US"/>
              <a:t> 4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97DB7969-B027-33C6-2F38-B2383E82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F197D0-0CF2-D733-C2C2-5D069FF9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B9C0D2-DD6F-352B-B1F4-36273A14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51DE35CA-846E-25DC-ACB9-ACF8151915E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083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Colour 5">
    <p:bg>
      <p:bgPr>
        <a:solidFill>
          <a:srgbClr val="63E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8C144B-E352-98F7-99F8-E0DDEABE73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E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 err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751479-F821-E249-98D6-F57E4B500E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232645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  <a:br>
              <a:rPr lang="en-US"/>
            </a:br>
            <a:r>
              <a:rPr lang="en-US"/>
              <a:t>Solid </a:t>
            </a:r>
            <a:r>
              <a:rPr lang="en-US" err="1"/>
              <a:t>Colour</a:t>
            </a:r>
            <a:r>
              <a:rPr lang="en-US"/>
              <a:t> 5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B248441-06D6-2C15-DABC-EB371C26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604C915-2D9D-78A4-9F69-9C199796A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1C06C43-163D-6A5F-C4A4-99E4F9A1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6A5F1E9B-9725-5F34-FEB5-8446EDAD496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37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Colour 6">
    <p:bg>
      <p:bgPr>
        <a:solidFill>
          <a:srgbClr val="9E9F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A3E184-8736-3D82-DA31-FB61FD7DC9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9F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 err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751479-F821-E249-98D6-F57E4B500E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232645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  <a:br>
              <a:rPr lang="en-US"/>
            </a:br>
            <a:r>
              <a:rPr lang="en-US"/>
              <a:t>Solid </a:t>
            </a:r>
            <a:r>
              <a:rPr lang="en-US" err="1"/>
              <a:t>Colour</a:t>
            </a:r>
            <a:r>
              <a:rPr lang="en-US"/>
              <a:t> 6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727CD99-4658-5EC0-05D9-6D2ABB03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784C12-6113-3396-3974-47D65A10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ED65F5-2297-0939-9740-B4AF8D6E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7A700B15-6B46-6EFF-8B02-20D95A7C2A3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5659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A3E184-8736-3D82-DA31-FB61FD7DC9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600" err="1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751479-F821-E249-98D6-F57E4B500E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232645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  <a:br>
              <a:rPr lang="en-US"/>
            </a:br>
            <a:r>
              <a:rPr lang="en-US"/>
              <a:t>Solid </a:t>
            </a:r>
            <a:r>
              <a:rPr lang="en-US" err="1"/>
              <a:t>Colour</a:t>
            </a:r>
            <a:r>
              <a:rPr lang="en-US"/>
              <a:t> 6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727CD99-4658-5EC0-05D9-6D2ABB03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7784C12-6113-3396-3974-47D65A10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ED65F5-2297-0939-9740-B4AF8D6E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7A700B15-6B46-6EFF-8B02-20D95A7C2A3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11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Blac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8BAC70-E457-E226-28F9-EC84226BB9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CE7268-9E91-7646-BB16-2CC45E4FA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411854D-48AE-0947-951C-6A65A30B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14A5283C-6BA7-4E18-9877-0DAA9C781BA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379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Black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E4A8B-361D-6698-A737-B2D27D3FAD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69AD96-AFCF-EB4A-9B1A-FEF3CB8EE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7E2148C-0210-44C0-08F7-1658FFFB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F86A91-FF8C-86E4-5413-774BEF07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7C4AB3-4C0C-B00B-823A-95B667D4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3077AC6D-3518-A1B9-7D28-80D16C98E81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4991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Blac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9E886F-9B69-3750-92E2-1298E5C743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69AD96-AFCF-EB4A-9B1A-FEF3CB8EE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7E2148C-0210-44C0-08F7-1658FFFB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F86A91-FF8C-86E4-5413-774BEF07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7C4AB3-4C0C-B00B-823A-95B667D4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441626B7-F1D5-616B-9EB3-6B983D717F8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933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Blac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3297CF16-DEDA-8FBB-D4E2-3081C48BEA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69AD96-AFCF-EB4A-9B1A-FEF3CB8EE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7E2148C-0210-44C0-08F7-1658FFFB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F86A91-FF8C-86E4-5413-774BEF07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7C4AB3-4C0C-B00B-823A-95B667D4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E530DE4C-FEAE-650F-1598-DD2C4C85A18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246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Black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EEE9F7BC-6FF6-7661-6A10-9A45BCBF4B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69AD96-AFCF-EB4A-9B1A-FEF3CB8EE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7E2148C-0210-44C0-08F7-1658FFFB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F86A91-FF8C-86E4-5413-774BEF07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7C4AB3-4C0C-B00B-823A-95B667D4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2B4721E0-1216-2E38-401C-5B37ABABB41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345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Black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9ED041-0E6D-15E0-0E69-D54ED52B8D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69AD96-AFCF-EB4A-9B1A-FEF3CB8EE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7E2148C-0210-44C0-08F7-1658FFFB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F86A91-FF8C-86E4-5413-774BEF07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7C4AB3-4C0C-B00B-823A-95B667D4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068B19B6-0845-4D26-CF7B-BCF5E721417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11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Black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AC48FF79-3DFA-71CA-C9B8-786989E91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69AD96-AFCF-EB4A-9B1A-FEF3CB8EE0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7E2148C-0210-44C0-08F7-1658FFFB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F86A91-FF8C-86E4-5413-774BEF07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7C4AB3-4C0C-B00B-823A-95B667D4B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4DDD0A09-EBC1-86CB-4E22-7A36F35E48A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589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4B3B0CFF-260E-1B6B-2A61-31B089469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FC0390-59F4-8342-0105-6A2451B48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E31B10F-19CE-BFD9-0AE8-BF66D36F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DE3FA8F-2899-A7BD-CAFC-914901AD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D0CB91B-13C3-90F3-6C16-85A53CDA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68A7489-387C-BCAD-C358-A6C044CAACF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8190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wimming, coelenterate&#10;&#10;Description automatically generated">
            <a:extLst>
              <a:ext uri="{FF2B5EF4-FFF2-40B4-BE49-F238E27FC236}">
                <a16:creationId xmlns:a16="http://schemas.microsoft.com/office/drawing/2014/main" id="{1635FAE9-C4F1-94C4-0BAF-DDF505F934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FC0390-59F4-8342-0105-6A2451B48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4CE4251-275F-F8C8-E82E-D9B2229FE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1849972-D737-E0FD-DEE8-A0A9C279E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E11894F-4464-A1BC-49EF-2CBCF3FA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5BECAFBE-D050-F070-57E4-8B2A36619A7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234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927F6159-0DF4-2B56-28B2-3E7DA1BD0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FC0390-59F4-8342-0105-6A2451B48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29A67A7-555E-AA9E-B43B-B0D6A36BD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98D0909-DE73-C4C9-EEE8-CC6486E0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6FEA58-732F-1427-5FE2-FFBDFB923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5DF595F6-9853-85F9-3C18-09509DA616A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9698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0331A4A6-8C6F-80BB-B7D9-2AB7F4B984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FC0390-59F4-8342-0105-6A2451B48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5CEC521-99AB-9B5A-BD85-44FC3F19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980CA97-3321-0756-5488-21673D7E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50FC504-6A49-3C14-BB89-576BAC11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4F8D8689-6F29-5155-4286-C9D385B640E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62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Blac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E374D8FB-B77A-B943-686D-E296655160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CE7268-9E91-7646-BB16-2CC45E4FA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411854D-48AE-0947-951C-6A65A30B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CDF63C37-8AC1-40FE-319E-DC7E8B497D7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457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1DE796-CBC2-833C-38AA-BA9C462DA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FC0390-59F4-8342-0105-6A2451B48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FC5DB07-7242-7E63-AB2B-86BD5DBF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562B085-C1EF-7BEA-DC23-221B7E9D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B75FFA8-D11B-5B96-63FE-3569BFEC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DE975311-0B91-64AF-E398-0BF09596350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17923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2D9E7A40-865C-7809-2B0B-A0C9CDFF64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FC0390-59F4-8342-0105-6A2451B486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8539-95FF-87C6-123D-D66C1C15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014E674-3BD6-9D2C-D870-C52E7DA99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8CC522-57B9-984D-0DE2-041AB0E6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A29D8894-84C5-8BF9-5765-9B81D4351BB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5758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E3E9F0-11FE-6C4C-B1FA-39127EE7FE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tabLst/>
              <a:defRPr b="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751479-F821-E249-98D6-F57E4B500E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616323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45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divider page title 45pt/0.89ls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CAB4E5F-8339-590E-56DB-FDF09DFE54A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7309470-39E1-A45F-85FC-47ACE78B73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BAB7E1-E7B7-89C6-AAF5-FB5C079972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7490B842-D74C-2674-828E-C1259898089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1" y="6070660"/>
            <a:ext cx="1934762" cy="5353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69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44F381-DACB-6615-F1A0-B8941C654F4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1751" y="1404000"/>
            <a:ext cx="11688088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or choose content using the icons below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167C804-F86C-4857-6066-73EE163E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23AB0BF-2ED0-7667-5EC4-7163EED308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1750" y="5935334"/>
            <a:ext cx="116892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72782E0-0433-DEC2-F69E-DD67FC04401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A89CD-37BA-EAF5-8028-2ED8F1313E3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9B11BF-1336-A7D7-1951-D2BF2E6F83E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28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5FD5C0C4-BCEA-E9B7-5D06-2070021321A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751" y="1404000"/>
            <a:ext cx="5781011" cy="47160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8EE5C8-E31C-3E2D-414E-71FDD21A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6E88CD1-596C-6CB5-796E-766967BE239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77218" y="1080000"/>
            <a:ext cx="5781011" cy="5040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6C376F6-6C5D-2ACF-4282-2509D0E59F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1750" y="5935334"/>
            <a:ext cx="57816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7CAAD10-1EB3-558F-C5EE-08CBE4AC681F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5943E00-834E-2DC8-8EFA-F9D3E599459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CDC81EA-E1CF-9684-D028-63FFB7E499F0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619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C3FAB06-B798-53ED-FCEE-7B1CE0729E0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130756" y="1080000"/>
            <a:ext cx="2827473" cy="2466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35AB2E42-3CCB-F7A4-1B8A-6F4DCEA1C11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77218" y="1080000"/>
            <a:ext cx="2827473" cy="2466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AF4A591C-7929-5486-D022-29DB82D4030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30756" y="3673182"/>
            <a:ext cx="2827473" cy="24468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1A9C69A7-5C01-FAEB-B566-965CA27AF7C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77218" y="3673182"/>
            <a:ext cx="2827473" cy="24468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34A71DEA-FF3B-1A36-A471-424D839D3AE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51751" y="1404000"/>
            <a:ext cx="5781011" cy="47160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35A60E0-4185-CA10-6190-B81A5195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B8C9136-67FB-C2D8-0A9F-E75E5422F9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1750" y="5935334"/>
            <a:ext cx="57816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592FB9-0E5D-17A8-6DC4-B29D013AE8A6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11C60E-B61F-0B9A-B312-B3B7628262E7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E01F52-041A-8F04-BF2E-8EE2DDC6AF1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09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3FCBFD4-5489-72A3-92C6-281CE58D4E2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51751" y="1404001"/>
            <a:ext cx="8861678" cy="385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9B1C3D-D646-4F41-994A-D9E525E6DC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751" y="5366731"/>
            <a:ext cx="11688469" cy="753269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Large conclusion example in a key accent</a:t>
            </a:r>
            <a:br>
              <a:rPr lang="en-US"/>
            </a:br>
            <a:r>
              <a:rPr lang="en-US" err="1"/>
              <a:t>colour</a:t>
            </a:r>
            <a:r>
              <a:rPr lang="en-US"/>
              <a:t> 24pt/1ls medium example sits here.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698042-9FDE-95D4-3228-C29A0CE3C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841154E-D930-02A8-09FF-4F3E68D705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1750" y="5071335"/>
            <a:ext cx="88632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1E1F5-F68F-7FC3-BE29-24A852718FDA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B503C-9E69-5B5E-9C10-9AE7C3D8F929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BA49A-FC28-DB0E-A689-D74BFA325B0C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45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69926ED-D19E-B8C0-6076-00B5F4F5921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751" y="1404000"/>
            <a:ext cx="5781011" cy="38520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28843FC4-AC36-4C04-3D7D-F61B05CD4F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751" y="5366731"/>
            <a:ext cx="11688088" cy="753269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Large conclusion example in a key accent</a:t>
            </a:r>
            <a:br>
              <a:rPr lang="en-US"/>
            </a:br>
            <a:r>
              <a:rPr lang="en-US" err="1"/>
              <a:t>colour</a:t>
            </a:r>
            <a:r>
              <a:rPr lang="en-US"/>
              <a:t> 24pt/1ls medium example sits here.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3EA60BB-9041-1D29-3521-35333C436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3D9A295-9E37-670B-684E-FB89FFA28D7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59209" y="1404000"/>
            <a:ext cx="5781011" cy="38520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8ED4058-0625-F150-56F0-10E15D9043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1750" y="5071334"/>
            <a:ext cx="57816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48DCA76-A777-0297-B1AA-60B2D5683C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58620" y="5071334"/>
            <a:ext cx="57816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D66E3-DFE1-97A9-00A8-AEF7C3E1D3F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0FB0C-6CE9-CF56-14FA-29DA7FFDEA0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1EA57-DC23-2029-A2AE-0B9FCAFC495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344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BF38C96D-AB25-48A8-6B5D-9486B2B16E7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751" y="1404000"/>
            <a:ext cx="3798177" cy="385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445E911-53F8-12FC-AF1B-127F0A9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D9859A58-494C-9BB3-FC29-8E99F0748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56" y="5366731"/>
            <a:ext cx="11688088" cy="753269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Large conclusion example in a key accent</a:t>
            </a:r>
            <a:br>
              <a:rPr lang="en-US"/>
            </a:br>
            <a:r>
              <a:rPr lang="en-US" err="1"/>
              <a:t>colour</a:t>
            </a:r>
            <a:r>
              <a:rPr lang="en-US"/>
              <a:t> 24pt/1ls medium example sits here.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77534AF-E8AC-267D-E02B-7E461BC209F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41662" y="1404000"/>
            <a:ext cx="3798177" cy="385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CC1F2449-FBA6-00CA-7EDD-FA4EBCDC783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196707" y="1404000"/>
            <a:ext cx="3798177" cy="385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53EE05B-8572-8274-8396-664A9118D4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1750" y="5071334"/>
            <a:ext cx="37980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17D254F-8101-40A8-DBB1-9B3061D8C8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96707" y="5071334"/>
            <a:ext cx="37980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BA0E9-EF64-3B7C-690D-95C27AA78AE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41839" y="5071334"/>
            <a:ext cx="37980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A7C84-DCF4-EF73-DF4C-D81CAE220D9B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E4484-EB5A-246D-D1A7-756287420BC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9B021BB-EC77-EB43-08C2-F8E8635FAFA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78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C46D15E-24A2-19AE-5165-044E98B69E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51956" y="1080000"/>
            <a:ext cx="11688088" cy="5040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B03DF-4C38-D542-8A63-DFE1569E24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956" y="5644522"/>
            <a:ext cx="11688088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92BDF92-E8B7-30AF-0738-D3DE40B4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A06A63-26C8-AA24-2FE1-BE55DE2D2E7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93170-BB02-9E22-7CB7-D00B300B759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D8FBC-0C40-F2C3-53E0-7705A9DF969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27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Black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4D29D6-DFD5-9D68-15DA-CC6DAAB76C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CE7268-9E91-7646-BB16-2CC45E4FA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411854D-48AE-0947-951C-6A65A30B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EE13526B-91CC-90CC-A1F8-ECEFA4513E8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06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FBFB26E4-F227-011A-4295-7E2A7C40C01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51956" y="1080000"/>
            <a:ext cx="11688088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ACD8AF-9785-140A-3F40-038E95769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BDC2AFB7-D03E-5839-9532-E5E6D476BD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56" y="5366731"/>
            <a:ext cx="11688088" cy="753269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Large conclusion example in a key accent</a:t>
            </a:r>
            <a:br>
              <a:rPr lang="en-US"/>
            </a:br>
            <a:r>
              <a:rPr lang="en-US" err="1"/>
              <a:t>colour</a:t>
            </a:r>
            <a:r>
              <a:rPr lang="en-US"/>
              <a:t> 24pt/1ls medium example sits here.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1D1995E-821E-188A-94E3-1EFD702CC3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956" y="4756922"/>
            <a:ext cx="11688088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13B91-4D03-0742-292C-58561418CD9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9519C-F436-5C01-B6C4-97245321DB7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0591D-3052-327B-F45D-9D3FCA0638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827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 Image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189F58EB-D6BE-FD87-D426-6E33108F3BB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51956" y="1080000"/>
            <a:ext cx="5780805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5B95A0D-935C-8630-428D-5CB319EB9AC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415" y="1080000"/>
            <a:ext cx="5780805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A045760-DC74-D833-09F9-143BB9C3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719D98AC-FBCA-6A8C-7D55-8C63D374EC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56" y="5366731"/>
            <a:ext cx="11688088" cy="753269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Large conclusion example in a key accent</a:t>
            </a:r>
            <a:br>
              <a:rPr lang="en-US"/>
            </a:br>
            <a:r>
              <a:rPr lang="en-US" err="1"/>
              <a:t>colour</a:t>
            </a:r>
            <a:r>
              <a:rPr lang="en-US"/>
              <a:t> 24pt/1ls medium example sits here.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95BA60F-355F-6F6F-D293-C5A2753CB7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956" y="4756922"/>
            <a:ext cx="5780805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E0419E-EC10-B4A8-91BF-0F46442040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9415" y="4756922"/>
            <a:ext cx="5780805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327DF-0C33-ACD9-1329-B89A21100F8F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66A8-409C-D4F2-639A-8755CCC6537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92B35-321B-2577-2CAE-C8089841C43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2594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Image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3EF58F5-2C36-9807-607B-A13FD1F8F98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51956" y="1080000"/>
            <a:ext cx="3797719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F3B4852-8DCB-8131-46BE-783EF60163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1956" y="4756922"/>
            <a:ext cx="3797719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8DAA7CB-6079-2919-F936-22142F20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48862CF-A556-6F46-DB07-1E062F6F3F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56" y="5366731"/>
            <a:ext cx="11688088" cy="753269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Large conclusion example in a key accent</a:t>
            </a:r>
            <a:br>
              <a:rPr lang="en-US"/>
            </a:br>
            <a:r>
              <a:rPr lang="en-US" err="1"/>
              <a:t>colour</a:t>
            </a:r>
            <a:r>
              <a:rPr lang="en-US"/>
              <a:t> 24pt/1ls medium example sits here.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661B3892-4BAE-0114-13D6-EEE9B8FC5F1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197228" y="1080000"/>
            <a:ext cx="3797719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A0DB7B8A-1508-473E-3B34-F3168FCC788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42501" y="1080000"/>
            <a:ext cx="3797719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92305C2-4A1A-8898-0AD0-CEC4553228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97228" y="4756922"/>
            <a:ext cx="3797719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EEAF521-F642-6C71-1F47-45C7713591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2501" y="4756922"/>
            <a:ext cx="3797719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B918AE-AE75-8ABC-885E-9717791C45FC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C5FAF-451D-3586-1734-6F8CDFAA769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8EA3D-EEE6-5660-0F5F-29DE78F8DCE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00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Image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5670479F-8C1B-D8EB-C556-E6B2635FE2B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51956" y="1080000"/>
            <a:ext cx="2827267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C2A0628-6948-130A-C7FF-7D299475A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A9D8CC82-F35C-ED50-C99F-8516880631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56" y="5366731"/>
            <a:ext cx="11688088" cy="753269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Large conclusion example in a key accent</a:t>
            </a:r>
            <a:br>
              <a:rPr lang="en-US"/>
            </a:br>
            <a:r>
              <a:rPr lang="en-US" err="1"/>
              <a:t>colour</a:t>
            </a:r>
            <a:r>
              <a:rPr lang="en-US"/>
              <a:t> 24pt/1ls medium example sits here.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F4E0DBF-467B-13B0-C88C-DDE86D55705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12953" y="1080000"/>
            <a:ext cx="2827267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144A4850-DFF2-E2F8-4BEE-F37D6D93299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05622" y="1080000"/>
            <a:ext cx="2827267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2ACE2AD0-617A-CAF8-1E0D-ECD39AF7C29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288" y="1080000"/>
            <a:ext cx="2827267" cy="41524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9DD4C3-6EA2-1A0C-9BF8-40448F6BEBE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48E6A-4FDE-0346-C288-31452101556D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92510-AF6C-8887-D6D5-846945BCC08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132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2 Col Image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418D66-31F7-2382-A3DC-34629D0C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BB966EB-1E8B-505E-8D7D-B573E90BBF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956" y="5366731"/>
            <a:ext cx="11688088" cy="753269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/>
              <a:t>Large conclusion example in a key accent</a:t>
            </a:r>
            <a:br>
              <a:rPr lang="en-US"/>
            </a:br>
            <a:r>
              <a:rPr lang="en-US" err="1"/>
              <a:t>colour</a:t>
            </a:r>
            <a:r>
              <a:rPr lang="en-US"/>
              <a:t> 24pt/1ls medium example sits here.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5E40F77C-38E6-73A5-63EA-77E653ADA22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251956" y="1080000"/>
            <a:ext cx="2827267" cy="20099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0CAE10DD-F336-F1F0-199B-4D186BA4D31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51956" y="3225120"/>
            <a:ext cx="2827267" cy="20099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E466E292-BD65-F0A8-5AF8-41593238775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205622" y="1080000"/>
            <a:ext cx="2827267" cy="20099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EC4DAB82-609E-4A0C-5CFF-CDC86B20FA1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59288" y="1080000"/>
            <a:ext cx="2827267" cy="20099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8661BE09-EC7C-1A0D-47A7-A3EBA706955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112953" y="1080000"/>
            <a:ext cx="2827267" cy="20099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E8D6790C-E98D-9048-8A59-514A5216820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205622" y="3225120"/>
            <a:ext cx="2827267" cy="20099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6028635B-5964-0C16-717E-08833A84D2F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159288" y="3225120"/>
            <a:ext cx="2827267" cy="20099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1B8FA41D-E4F4-05A6-4BFB-6BF902BDCE8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112953" y="3225120"/>
            <a:ext cx="2827267" cy="2009918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F19C5-12B0-7956-3356-727261E08045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AF41B-B445-11BA-9EE2-8D4C147E331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D4330-B177-5822-BED5-FBBC24C0012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297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ummary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64B8A33-B83A-820F-10D7-FA0525BD4A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1750" y="1096042"/>
            <a:ext cx="11688088" cy="526298"/>
          </a:xfrm>
        </p:spPr>
        <p:txBody>
          <a:bodyPr lIns="0" tIns="0" rIns="0" bIns="0" anchor="t" anchorCtr="0">
            <a:spAutoFit/>
          </a:bodyPr>
          <a:lstStyle>
            <a:lvl1pPr marL="0" indent="0">
              <a:lnSpc>
                <a:spcPct val="92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smtClean="0">
                <a:solidFill>
                  <a:schemeClr val="tx1"/>
                </a:solidFill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Image only heading </a:t>
            </a:r>
            <a:br>
              <a:rPr lang="en-US"/>
            </a:br>
            <a:r>
              <a:rPr lang="en-US"/>
              <a:t>18pt/0.92ls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C61A15A5-590C-3B2F-125C-C7563FB317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51956" y="1707355"/>
            <a:ext cx="11688088" cy="35846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02221E0-4B93-F5D6-152E-2E6E859D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8BB93C0-1D2A-D931-C7C4-0A35EE554B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1956" y="5566002"/>
            <a:ext cx="11688088" cy="553998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GB"/>
              <a:t>Smaller conclusion example in a key accent</a:t>
            </a:r>
            <a:br>
              <a:rPr lang="en-GB"/>
            </a:br>
            <a:r>
              <a:rPr lang="en-GB"/>
              <a:t>colour</a:t>
            </a:r>
            <a:r>
              <a:rPr lang="en-US"/>
              <a:t> 18pt/1ls medium example sits here.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5BB6F7-CB36-B83F-DDBA-684FB58E872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18E72-0DA6-0DE7-DEF6-56ED5F7912F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C3B75-AE20-8E98-A274-ADC4DBCFCBF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30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Summary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9EADC8F-21CF-7036-9933-8ABA5EBF1A8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51956" y="1707355"/>
            <a:ext cx="5780806" cy="35846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3D417B-3EE4-F96E-9341-462875CB1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0F8B9A8-EDA6-6FD3-1D7B-2A68CA4B30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1750" y="1096042"/>
            <a:ext cx="5781011" cy="526298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92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smtClean="0">
                <a:solidFill>
                  <a:schemeClr val="tx1"/>
                </a:solidFill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Image only heading </a:t>
            </a:r>
            <a:br>
              <a:rPr lang="en-US"/>
            </a:br>
            <a:r>
              <a:rPr lang="en-US"/>
              <a:t>18pt/0.92ls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977D4AD-EA75-6443-D335-95D28B0D7E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1956" y="5566002"/>
            <a:ext cx="11688088" cy="553998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GB"/>
              <a:t>Smaller conclusion example in a key accent</a:t>
            </a:r>
            <a:br>
              <a:rPr lang="en-GB"/>
            </a:br>
            <a:r>
              <a:rPr lang="en-GB"/>
              <a:t>colour</a:t>
            </a:r>
            <a:r>
              <a:rPr lang="en-US"/>
              <a:t> 18pt/1ls medium example sits here.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5355550B-874B-8CFA-DDB4-35B1C7A62F0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59414" y="1707355"/>
            <a:ext cx="5780806" cy="35846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15BA0D5-681F-A294-5F7D-F55525E4FB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59209" y="1096042"/>
            <a:ext cx="5781011" cy="526298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92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smtClean="0">
                <a:solidFill>
                  <a:schemeClr val="tx1"/>
                </a:solidFill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Image only heading </a:t>
            </a:r>
            <a:br>
              <a:rPr lang="en-US"/>
            </a:br>
            <a:r>
              <a:rPr lang="en-US"/>
              <a:t>18pt/0.92ls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C48DC-8DCA-5BA2-E19E-8D794213115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0688E-A64C-8BC2-04C3-E8DFC67E63D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6AF39-574B-671E-9139-11793A8ED59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758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Summary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CA364CF-8741-10E5-8828-F7A3A3A5C1C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1751" y="1096042"/>
            <a:ext cx="3798178" cy="526298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92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smtClean="0">
                <a:solidFill>
                  <a:schemeClr val="tx1"/>
                </a:solidFill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Image only heading </a:t>
            </a:r>
            <a:br>
              <a:rPr lang="en-US"/>
            </a:br>
            <a:r>
              <a:rPr lang="en-US"/>
              <a:t>18pt/0.92ls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56187CF-735E-0C19-CC8D-2423776E76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1956" y="5566002"/>
            <a:ext cx="11688088" cy="553998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GB"/>
              <a:t>Smaller conclusion example in a key accent</a:t>
            </a:r>
            <a:br>
              <a:rPr lang="en-GB"/>
            </a:br>
            <a:r>
              <a:rPr lang="en-GB"/>
              <a:t>colour</a:t>
            </a:r>
            <a:r>
              <a:rPr lang="en-US"/>
              <a:t> 18pt/1ls medium example sits here.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2E5E969-FD85-697B-6A8B-86440E47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AD5EE39-53E1-1160-DFF2-40F270C4D14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251956" y="1707355"/>
            <a:ext cx="3797973" cy="35846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396AE90-D4A4-1096-FB46-4D0431E30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96896" y="1096042"/>
            <a:ext cx="3798178" cy="526298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92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smtClean="0">
                <a:solidFill>
                  <a:schemeClr val="tx1"/>
                </a:solidFill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Image only heading </a:t>
            </a:r>
            <a:br>
              <a:rPr lang="en-US"/>
            </a:br>
            <a:r>
              <a:rPr lang="en-US"/>
              <a:t>18pt/0.92ls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15061A71-8690-5ABD-21B9-8E7FDC79517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197101" y="1707355"/>
            <a:ext cx="3797973" cy="35846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5AD98C0-B8AA-8A22-B40D-612D628312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42042" y="1096042"/>
            <a:ext cx="3798178" cy="526298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92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smtClean="0">
                <a:solidFill>
                  <a:schemeClr val="tx1"/>
                </a:solidFill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Image only heading </a:t>
            </a:r>
            <a:br>
              <a:rPr lang="en-US"/>
            </a:br>
            <a:r>
              <a:rPr lang="en-US"/>
              <a:t>18pt/0.92ls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CE055F0B-216F-0C55-9BA6-EE0EAEDF85FE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42247" y="1707355"/>
            <a:ext cx="3797973" cy="35846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EFCF8-5D70-FB24-2462-941BE756095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B80F9-ACB7-4F14-D7DD-C2804D8C579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03FA-2424-C21B-EC96-73A8ABF73E92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97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5317588F-0622-46B7-241E-429BCDC06EE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59414" y="1080001"/>
            <a:ext cx="5780806" cy="42119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189EB9CD-FED2-F2A5-D81C-56574B5162F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1751" y="1404000"/>
            <a:ext cx="5781011" cy="388800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50D8544-CB92-EA2E-A97C-D132E680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D24B4788-4442-A8C9-2232-728CAB67C2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1956" y="5566002"/>
            <a:ext cx="11688088" cy="553998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GB"/>
              <a:t>Smaller conclusion example in a key accent</a:t>
            </a:r>
            <a:br>
              <a:rPr lang="en-GB"/>
            </a:br>
            <a:r>
              <a:rPr lang="en-GB"/>
              <a:t>colour</a:t>
            </a:r>
            <a:r>
              <a:rPr lang="en-US"/>
              <a:t> 18pt/1ls medium example sits here.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A6F7544-B348-68A8-AE1C-4BC02683B1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1750" y="5107334"/>
            <a:ext cx="5781600" cy="184666"/>
          </a:xfr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Add footnote here. size 12pt/1ls.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11B3A-9F62-4F05-6376-E9F2856F4FF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A211D-4A38-DF82-6911-BC8AAA9C12A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288DC-571F-DA9C-3290-365628387FE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528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53FDFCC4-BB94-D7D1-6C70-173FB58002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1750" y="4534043"/>
            <a:ext cx="5780336" cy="914147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example 18pt/0.93ls</a:t>
            </a:r>
          </a:p>
          <a:p>
            <a:pPr lvl="1"/>
            <a:r>
              <a:rPr lang="en-US"/>
              <a:t>Example body copy 18pt/0.93ls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7A87440-ABF5-8034-8D57-91F8961B022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59414" y="1080001"/>
            <a:ext cx="5780806" cy="3348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6E81CE89-13A0-C3BC-4414-503AD740EFC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51956" y="1080000"/>
            <a:ext cx="5780806" cy="3348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234890E-1600-B815-256A-516BFBC6F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1C82CFD-141A-3CAA-5133-C45213CFB5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1956" y="5566002"/>
            <a:ext cx="11688088" cy="553998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GB"/>
              <a:t>Smaller conclusion example in a key accent</a:t>
            </a:r>
            <a:br>
              <a:rPr lang="en-GB"/>
            </a:br>
            <a:r>
              <a:rPr lang="en-GB"/>
              <a:t>colour</a:t>
            </a:r>
            <a:r>
              <a:rPr lang="en-US"/>
              <a:t> 18pt/1ls medium example sits here.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001DE-9DD6-4657-3645-0318F00DF6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1956" y="3952522"/>
            <a:ext cx="5780806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83C9422C-4DA7-B179-E627-E12D82D121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59414" y="3952522"/>
            <a:ext cx="5780806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66D8B7F0-D579-D5CC-E355-72B2F81EF07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9884" y="4534043"/>
            <a:ext cx="5780336" cy="914147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example 18pt/0.93ls</a:t>
            </a:r>
          </a:p>
          <a:p>
            <a:pPr lvl="1"/>
            <a:r>
              <a:rPr lang="en-US"/>
              <a:t>Example body copy 18pt/0.93ls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06B64-D445-1063-89A0-2B7E160CEDC9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EC1F9-C9D7-9A2A-71CE-A2CB60166F0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E71BC-6DB7-0291-111E-448196181AE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1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7568D566-3696-C827-D4E7-877FEB470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CE7268-9E91-7646-BB16-2CC45E4FA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411854D-48AE-0947-951C-6A65A30B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43B0A105-52CF-B32A-6505-91A60CC021BA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8081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211DDE9-7A96-13C4-A407-3DF96C94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E43D6460-22D0-38FF-D437-916B8459DA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1956" y="5566002"/>
            <a:ext cx="11688088" cy="553998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GB"/>
              <a:t>Smaller conclusion example in a key accent</a:t>
            </a:r>
            <a:br>
              <a:rPr lang="en-GB"/>
            </a:br>
            <a:r>
              <a:rPr lang="en-GB"/>
              <a:t>colour</a:t>
            </a:r>
            <a:r>
              <a:rPr lang="en-US"/>
              <a:t> 18pt/1ls medium example sits here.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AF088AFE-A000-BA6A-64DF-4FC88EE4C5F0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51956" y="1080000"/>
            <a:ext cx="3797973" cy="3348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CBC5666-555A-A75E-37B6-2656B9E680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1956" y="3952522"/>
            <a:ext cx="3797973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4F5D7927-225A-10AF-CBC3-E632ADE58A6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51750" y="4534043"/>
            <a:ext cx="3798179" cy="914147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example 18pt/0.93ls</a:t>
            </a:r>
          </a:p>
          <a:p>
            <a:pPr lvl="1"/>
            <a:r>
              <a:rPr lang="en-US"/>
              <a:t>Example body copy 18pt/0.93ls</a:t>
            </a:r>
          </a:p>
        </p:txBody>
      </p: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08DB5A4E-90B4-2FA3-8F20-F74231514C1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197101" y="1080000"/>
            <a:ext cx="3797973" cy="3348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5843437-8A31-D019-9604-537879DD47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97101" y="3952522"/>
            <a:ext cx="3797973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63494DA2-7466-5398-61CD-FEBEBD1944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96895" y="4534043"/>
            <a:ext cx="3798179" cy="914147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example 18pt/0.93ls</a:t>
            </a:r>
          </a:p>
          <a:p>
            <a:pPr lvl="1"/>
            <a:r>
              <a:rPr lang="en-US"/>
              <a:t>Example body copy 18pt/0.93ls</a:t>
            </a:r>
          </a:p>
        </p:txBody>
      </p:sp>
      <p:sp>
        <p:nvSpPr>
          <p:cNvPr id="28" name="Content Placeholder 8">
            <a:extLst>
              <a:ext uri="{FF2B5EF4-FFF2-40B4-BE49-F238E27FC236}">
                <a16:creationId xmlns:a16="http://schemas.microsoft.com/office/drawing/2014/main" id="{09C77311-DADE-8024-8D21-AA1077BDDE0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2247" y="1080000"/>
            <a:ext cx="3797973" cy="3348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8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59764D9-EE48-4765-CBDC-55AB06F35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42247" y="3952522"/>
            <a:ext cx="3797973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DF21EC1B-BE25-7598-AD1E-244CB27875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42041" y="4534043"/>
            <a:ext cx="3798179" cy="914147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example 18pt/0.93ls</a:t>
            </a:r>
          </a:p>
          <a:p>
            <a:pPr lvl="1"/>
            <a:r>
              <a:rPr lang="en-US"/>
              <a:t>Example body copy 18pt/0.93ls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55E73-301A-F9D7-2F2E-0A773AFFFA6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F7A37-3906-C17F-99EF-CEF503D8A0E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EABF-15F2-6554-1E80-090D289F03F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54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B7E939B-9EC6-C0B0-78B6-6C08FD72F9D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957" y="1080000"/>
            <a:ext cx="2827473" cy="3348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F665EE90-3419-8DE5-AA71-C96AC084727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750" y="4534043"/>
            <a:ext cx="2826000" cy="914147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body copy 18pt/0.93ls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686C2D90-DDA5-38AB-EC61-86919BAD3C7F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3205554" y="1080000"/>
            <a:ext cx="2827473" cy="3348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33" name="Content Placeholder 8">
            <a:extLst>
              <a:ext uri="{FF2B5EF4-FFF2-40B4-BE49-F238E27FC236}">
                <a16:creationId xmlns:a16="http://schemas.microsoft.com/office/drawing/2014/main" id="{9EF4F2E2-48C6-8550-BE67-1797625D10C9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159151" y="1080000"/>
            <a:ext cx="2827473" cy="3348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5D7195DE-16D2-E02F-5AAB-A3D6C548E509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9112747" y="1080000"/>
            <a:ext cx="2827473" cy="3348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D5B7AC5-D787-AB65-E815-896016B7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0E58FBE-DF7B-4E41-054A-2368BBC0FD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1956" y="5566002"/>
            <a:ext cx="11688088" cy="553998"/>
          </a:xfrm>
        </p:spPr>
        <p:txBody>
          <a:bodyPr wrap="square" anchor="b" anchorCtr="0">
            <a:sp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tabLst/>
              <a:defRPr lang="en-GB" sz="1800" b="0" i="0" smtClean="0">
                <a:solidFill>
                  <a:srgbClr val="0B57E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GB"/>
              <a:t>Smaller conclusion example in a key accent</a:t>
            </a:r>
            <a:br>
              <a:rPr lang="en-GB"/>
            </a:br>
            <a:r>
              <a:rPr lang="en-GB"/>
              <a:t>colour</a:t>
            </a:r>
            <a:r>
              <a:rPr lang="en-US"/>
              <a:t> 18pt/1ls medium example sits here.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687290C-14C6-309B-6F3E-36AE8E6FDB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1957" y="3952522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40F2716-7957-C6F3-690E-2B2BCECC92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06045" y="3952522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5C6E833C-A70D-A0F3-6DEC-7BC3AC743F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05907" y="4534043"/>
            <a:ext cx="2826000" cy="914147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body copy 18pt/0.93ls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2604D8D-186B-E149-2440-8BE8D6B581C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60133" y="3952522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607A2F39-3C56-E9F3-D026-D223B07F40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60064" y="4534043"/>
            <a:ext cx="2826000" cy="914147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body copy 18pt/0.93ls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5D9D7A-0243-4D75-5E34-5EEF339C0DC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14220" y="3952522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121BEA4B-C129-8543-78E9-1BE980F2994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14220" y="4534043"/>
            <a:ext cx="2826000" cy="914147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body copy 18pt/0.93ls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E5A124-D391-8EEB-A517-0F1B2E47E0A8}"/>
              </a:ext>
            </a:extLst>
          </p:cNvPr>
          <p:cNvSpPr>
            <a:spLocks noGrp="1"/>
          </p:cNvSpPr>
          <p:nvPr>
            <p:ph type="dt" sz="half" idx="49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2C69F-17DA-D1AC-00D4-5881D4A7913E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E7D5C-5405-83CD-F6D0-E82FC0FADFA4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393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CD756DE6-4451-3405-8E3D-1EC9584FDC2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51750" y="2761185"/>
            <a:ext cx="2826000" cy="734400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18pt/0.93ls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BAD5C989-D79E-7444-7385-CB70ECBD4F7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205907" y="2761185"/>
            <a:ext cx="2826000" cy="734400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18pt/0.93ls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DC303AE7-D0BF-3650-77C0-0C3BF77B38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160064" y="2761185"/>
            <a:ext cx="2826000" cy="734400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18pt/0.93ls</a:t>
            </a:r>
          </a:p>
        </p:txBody>
      </p:sp>
      <p:sp>
        <p:nvSpPr>
          <p:cNvPr id="38" name="Text Placeholder 20">
            <a:extLst>
              <a:ext uri="{FF2B5EF4-FFF2-40B4-BE49-F238E27FC236}">
                <a16:creationId xmlns:a16="http://schemas.microsoft.com/office/drawing/2014/main" id="{645E50E5-C6C9-21D6-8628-97655BBA13F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114220" y="2761185"/>
            <a:ext cx="2826000" cy="734400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18pt/0.93ls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B03E3FB4-06A5-292F-6193-DDFFB0DB81E6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251957" y="1080000"/>
            <a:ext cx="2827473" cy="1602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A64DFD7-D974-5882-23A3-AFE71A47D54B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3205554" y="1080000"/>
            <a:ext cx="2827473" cy="1602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BD46F66-7593-3E4E-C564-7C41B50A3BF7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6159151" y="1080000"/>
            <a:ext cx="2827473" cy="1602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5E4BDA5-5555-A2A8-23A7-625CF2A1E2B4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112747" y="1080000"/>
            <a:ext cx="2827473" cy="1602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ED10ABD-84A9-0C3F-6BA7-B767B50A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548DA23-0DD7-2976-6979-359A152B9E5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1957" y="2206522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29F0631-06B6-7FB5-A887-9CDF459F75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206045" y="2206522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A4CA562-2096-89D8-BD0A-30FC38DF97E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60133" y="2206522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DFAB9A9-5E10-59F6-3290-AAD3582AB89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4220" y="2206522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84C120F3-FD92-9A91-A71D-DAC94D493D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51750" y="5384069"/>
            <a:ext cx="2826000" cy="735931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18pt/0.93ls</a:t>
            </a:r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767623EA-5523-1623-AF59-AD5066C022BB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251750" y="3702884"/>
            <a:ext cx="2827473" cy="1602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4D84A620-1AFA-7EAB-EA9B-2B58D176355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51750" y="4829406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51" name="Text Placeholder 20">
            <a:extLst>
              <a:ext uri="{FF2B5EF4-FFF2-40B4-BE49-F238E27FC236}">
                <a16:creationId xmlns:a16="http://schemas.microsoft.com/office/drawing/2014/main" id="{0AC05EA5-4ED5-00D4-4AA1-8E70B3FBF2C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205907" y="5384069"/>
            <a:ext cx="2826000" cy="734400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18pt/0.93ls</a:t>
            </a: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55679741-EC04-3CBA-C306-E60E2F68973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60064" y="5384069"/>
            <a:ext cx="2826000" cy="734400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18pt/0.93ls</a:t>
            </a:r>
          </a:p>
        </p:txBody>
      </p:sp>
      <p:sp>
        <p:nvSpPr>
          <p:cNvPr id="53" name="Text Placeholder 20">
            <a:extLst>
              <a:ext uri="{FF2B5EF4-FFF2-40B4-BE49-F238E27FC236}">
                <a16:creationId xmlns:a16="http://schemas.microsoft.com/office/drawing/2014/main" id="{32A97B60-39AA-4234-F221-27E54E3BC9D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114220" y="5384069"/>
            <a:ext cx="2826000" cy="734400"/>
          </a:xfrm>
        </p:spPr>
        <p:txBody>
          <a:bodyPr/>
          <a:lstStyle>
            <a:lvl1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1pPr>
            <a:lvl2pPr>
              <a:lnSpc>
                <a:spcPct val="93000"/>
              </a:lnSpc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>
              <a:lnSpc>
                <a:spcPts val="2000"/>
              </a:lnSpc>
              <a:defRPr sz="1800" b="0" i="0">
                <a:latin typeface="New Grotesk Medium" panose="020B0003050402010103" pitchFamily="34" charset="77"/>
              </a:defRPr>
            </a:lvl3pPr>
            <a:lvl4pPr marL="432000" indent="-216000">
              <a:lnSpc>
                <a:spcPts val="2000"/>
              </a:lnSpc>
              <a:buSzPct val="110000"/>
              <a:buFont typeface="Arial" panose="020B0604020202020204" pitchFamily="34" charset="0"/>
              <a:buChar char="•"/>
              <a:tabLst/>
              <a:defRPr sz="1800"/>
            </a:lvl4pPr>
            <a:lvl5pPr marL="647700" indent="-215900">
              <a:lnSpc>
                <a:spcPts val="2000"/>
              </a:lnSpc>
              <a:tabLst/>
              <a:defRPr sz="1800"/>
            </a:lvl5pPr>
            <a:lvl6pPr marL="863600" indent="-215900">
              <a:lnSpc>
                <a:spcPts val="2000"/>
              </a:lnSpc>
              <a:tabLst/>
              <a:defRPr sz="1800"/>
            </a:lvl6pPr>
            <a:lvl7pPr marL="1080000" indent="-215900" algn="l" defTabSz="228600" rtl="0" eaLnBrk="1" latinLnBrk="0" hangingPunct="1">
              <a:lnSpc>
                <a:spcPts val="2700"/>
              </a:lnSpc>
              <a:spcBef>
                <a:spcPts val="0"/>
              </a:spcBef>
              <a:buFont typeface="New Grotesk"/>
              <a:buChar char="−"/>
              <a:tabLst/>
              <a:defRPr lang="en-GB" sz="2400" b="0" i="0" kern="1200" dirty="0" smtClean="0">
                <a:solidFill>
                  <a:schemeClr val="tx1"/>
                </a:solidFill>
                <a:latin typeface="New Grotesk" panose="020B0003050402010103" pitchFamily="34" charset="77"/>
                <a:ea typeface="+mn-ea"/>
                <a:cs typeface="+mn-cs"/>
              </a:defRPr>
            </a:lvl7pPr>
          </a:lstStyle>
          <a:p>
            <a:pPr lvl="0"/>
            <a:r>
              <a:rPr lang="en-US"/>
              <a:t>Subhead 18pt/0.93ls</a:t>
            </a:r>
          </a:p>
          <a:p>
            <a:pPr lvl="1"/>
            <a:r>
              <a:rPr lang="en-US"/>
              <a:t>Example 18pt/0.93ls</a:t>
            </a:r>
          </a:p>
        </p:txBody>
      </p:sp>
      <p:sp>
        <p:nvSpPr>
          <p:cNvPr id="54" name="Content Placeholder 8">
            <a:extLst>
              <a:ext uri="{FF2B5EF4-FFF2-40B4-BE49-F238E27FC236}">
                <a16:creationId xmlns:a16="http://schemas.microsoft.com/office/drawing/2014/main" id="{C142767C-8D59-43FB-F4B5-9280015C8323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3205416" y="3702884"/>
            <a:ext cx="2827473" cy="1602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55" name="Content Placeholder 8">
            <a:extLst>
              <a:ext uri="{FF2B5EF4-FFF2-40B4-BE49-F238E27FC236}">
                <a16:creationId xmlns:a16="http://schemas.microsoft.com/office/drawing/2014/main" id="{90D44F49-8E10-EA06-011D-F449AB7F0EE3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6159082" y="3702884"/>
            <a:ext cx="2827473" cy="1602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56" name="Content Placeholder 8">
            <a:extLst>
              <a:ext uri="{FF2B5EF4-FFF2-40B4-BE49-F238E27FC236}">
                <a16:creationId xmlns:a16="http://schemas.microsoft.com/office/drawing/2014/main" id="{B15DFF5E-0A94-C4EF-98FF-DC315B3120CE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9112747" y="3702884"/>
            <a:ext cx="2827473" cy="160200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algn="ctr">
              <a:defRPr sz="1400" b="0">
                <a:latin typeface="+mn-lt"/>
              </a:defRPr>
            </a:lvl1pPr>
          </a:lstStyle>
          <a:p>
            <a:pPr lvl="0"/>
            <a:r>
              <a:rPr lang="en-US"/>
              <a:t>Click on an icon to insert content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508C3006-F624-B504-F313-AAF275AA7F9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205907" y="4829406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6196AA49-1C03-838E-30C2-CB26C39A12D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160064" y="4829406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038B49E9-5523-5B2F-3DCD-5862458EFBE9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14220" y="4829406"/>
            <a:ext cx="2826000" cy="475478"/>
          </a:xfrm>
        </p:spPr>
        <p:txBody>
          <a:bodyPr wrap="square" lIns="144000" tIns="144000" rIns="144000" bIns="14400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tabLst/>
              <a:defRPr lang="en-GB" sz="1200" b="0" i="0" smtClean="0">
                <a:effectLst/>
                <a:latin typeface="New Grotesk Medium" panose="020B0003050402010103" pitchFamily="34" charset="77"/>
              </a:defRPr>
            </a:lvl1pPr>
          </a:lstStyle>
          <a:p>
            <a:pPr lvl="0"/>
            <a:r>
              <a:rPr lang="en-US"/>
              <a:t>Small Annotation 12pt/1ls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22EEAE-237F-9F3A-B51B-1E3EF48EE8D4}"/>
              </a:ext>
            </a:extLst>
          </p:cNvPr>
          <p:cNvSpPr>
            <a:spLocks noGrp="1"/>
          </p:cNvSpPr>
          <p:nvPr>
            <p:ph type="dt" sz="half" idx="70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EE73F-8877-33F1-4D76-009265DDC5C3}"/>
              </a:ext>
            </a:extLst>
          </p:cNvPr>
          <p:cNvSpPr>
            <a:spLocks noGrp="1"/>
          </p:cNvSpPr>
          <p:nvPr>
            <p:ph type="ftr" sz="quarter" idx="7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DE079-D177-D36A-0504-18A315A2D969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793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5229F2-86C7-3E1A-B11E-F0DC1911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C1A61-29A7-0154-1A7F-EEE39B085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DD Mmmm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8D0FA7-11D7-9CCA-1DF1-DF80DC94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90F02-11B4-6E45-A538-A48D51B1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88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B72085-B0FE-346C-A54D-D5EB85CD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DD </a:t>
            </a:r>
            <a:r>
              <a:rPr lang="en-US" err="1"/>
              <a:t>Mmmm</a:t>
            </a:r>
            <a:r>
              <a:rPr lang="en-US"/>
              <a:t> YYYY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3D746-5D37-411A-3FD1-5CAB97F9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015CC-3335-7F01-EFEF-BFB32D73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447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47DBDF-381F-994E-98DB-B90966D6366E}"/>
              </a:ext>
            </a:extLst>
          </p:cNvPr>
          <p:cNvSpPr txBox="1"/>
          <p:nvPr userDrawn="1"/>
        </p:nvSpPr>
        <p:spPr>
          <a:xfrm>
            <a:off x="252132" y="234000"/>
            <a:ext cx="4885695" cy="673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89000"/>
              </a:lnSpc>
            </a:pPr>
            <a:r>
              <a:rPr lang="en-GB" sz="5000" b="1" i="0">
                <a:solidFill>
                  <a:srgbClr val="FFFFFF"/>
                </a:solidFill>
                <a:effectLst/>
                <a:latin typeface="+mj-lt"/>
              </a:rPr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28E6D-937C-8746-AFC3-3C62E91C93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04221" y="252000"/>
            <a:ext cx="1843254" cy="3347244"/>
          </a:xfrm>
        </p:spPr>
        <p:txBody>
          <a:bodyPr>
            <a:noAutofit/>
          </a:bodyPr>
          <a:lstStyle>
            <a:lvl1pPr mar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400"/>
              </a:lnSpc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New Grotesk" panose="020B0003050402010103" pitchFamily="34" charset="77"/>
              </a:defRPr>
            </a:lvl2pPr>
            <a:lvl3pPr marL="0" indent="0">
              <a:lnSpc>
                <a:spcPts val="1400"/>
              </a:lnSpc>
              <a:buNone/>
              <a:tabLst/>
              <a:defRPr sz="1200" b="0" i="0">
                <a:solidFill>
                  <a:schemeClr val="bg1"/>
                </a:solidFill>
                <a:latin typeface="New Grotesk" panose="020B0003050402010103" pitchFamily="34" charset="77"/>
              </a:defRPr>
            </a:lvl3pPr>
            <a:lvl4pPr marL="0" indent="0">
              <a:lnSpc>
                <a:spcPts val="1400"/>
              </a:lnSpc>
              <a:buNone/>
              <a:tabLst/>
              <a:defRPr sz="1200" b="0" i="0">
                <a:solidFill>
                  <a:schemeClr val="bg1"/>
                </a:solidFill>
                <a:latin typeface="New Grotesk" panose="020B0003050402010103" pitchFamily="34" charset="77"/>
              </a:defRPr>
            </a:lvl4pPr>
            <a:lvl5pPr marL="0" indent="0">
              <a:lnSpc>
                <a:spcPts val="1400"/>
              </a:lnSpc>
              <a:buNone/>
              <a:tabLst/>
              <a:defRPr sz="1200" b="0" i="0">
                <a:solidFill>
                  <a:schemeClr val="bg1"/>
                </a:solidFill>
                <a:latin typeface="New Grotesk" panose="020B00030504020101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192B7E-DD1D-104B-83E1-9DBE83DAF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5253" y="252000"/>
            <a:ext cx="1843254" cy="3347244"/>
          </a:xfrm>
        </p:spPr>
        <p:txBody>
          <a:bodyPr>
            <a:noAutofit/>
          </a:bodyPr>
          <a:lstStyle>
            <a:lvl1pPr marL="0" indent="0">
              <a:lnSpc>
                <a:spcPct val="97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400"/>
              </a:lnSpc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New Grotesk" panose="020B0003050402010103" pitchFamily="34" charset="77"/>
              </a:defRPr>
            </a:lvl2pPr>
            <a:lvl3pPr marL="0" indent="0">
              <a:lnSpc>
                <a:spcPts val="1400"/>
              </a:lnSpc>
              <a:buNone/>
              <a:tabLst/>
              <a:defRPr sz="1200" b="0" i="0">
                <a:solidFill>
                  <a:schemeClr val="bg1"/>
                </a:solidFill>
                <a:latin typeface="New Grotesk" panose="020B0003050402010103" pitchFamily="34" charset="77"/>
              </a:defRPr>
            </a:lvl3pPr>
            <a:lvl4pPr marL="0" indent="0">
              <a:lnSpc>
                <a:spcPts val="1400"/>
              </a:lnSpc>
              <a:buNone/>
              <a:tabLst/>
              <a:defRPr sz="1200" b="0" i="0">
                <a:solidFill>
                  <a:schemeClr val="bg1"/>
                </a:solidFill>
                <a:latin typeface="New Grotesk" panose="020B0003050402010103" pitchFamily="34" charset="77"/>
              </a:defRPr>
            </a:lvl4pPr>
            <a:lvl5pPr marL="0" indent="0">
              <a:lnSpc>
                <a:spcPts val="1400"/>
              </a:lnSpc>
              <a:buNone/>
              <a:tabLst/>
              <a:defRPr sz="1200" b="0" i="0">
                <a:solidFill>
                  <a:schemeClr val="bg1"/>
                </a:solidFill>
                <a:latin typeface="New Grotesk" panose="020B0003050402010103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42DE3459-D063-E5E9-E1AF-D6279972D06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wimming, coelenterate&#10;&#10;Description automatically generated">
            <a:extLst>
              <a:ext uri="{FF2B5EF4-FFF2-40B4-BE49-F238E27FC236}">
                <a16:creationId xmlns:a16="http://schemas.microsoft.com/office/drawing/2014/main" id="{280EE0A4-5431-2477-B079-B43A4959A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24F38A-5891-7C41-BD9B-B3AE51E91D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3C48F05-F34F-6F42-99BC-FA5E380518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4D6A7C68-C019-29E2-817B-DA1CA4E86FB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989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8008D372-0754-6CBA-184C-5FC60C2F44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CE7268-9E91-7646-BB16-2CC45E4FA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411854D-48AE-0947-951C-6A65A30B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EE99192F-1564-3DA4-C4BE-6E72F51C194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41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B0B5CACD-6DA6-94B5-4DA4-6AAA5FC46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33D8A6-8986-2F47-A1DD-70B6DAA885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ECFC2FE-B9E4-244B-AC9A-E7ACB34CA6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DFA51CAF-4607-5408-0A1C-6DA0F492829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73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5C3DC2-753E-1D71-8AF6-C337826CFC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AD91971-3081-9D41-91E3-E02EF598DC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32" y="234000"/>
            <a:ext cx="11706097" cy="1369606"/>
          </a:xfrm>
        </p:spPr>
        <p:txBody>
          <a:bodyPr/>
          <a:lstStyle>
            <a:lvl1pPr marL="0" marR="0" indent="0" algn="l" defTabSz="2286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smtClean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Example presentation title</a:t>
            </a:r>
            <a:br>
              <a:rPr lang="en-US"/>
            </a:br>
            <a:r>
              <a:rPr lang="en-US"/>
              <a:t>Bold 50pt/0.89ls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21E538D-AE85-A24D-B021-E8BCB7F2CB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1751" y="1944001"/>
            <a:ext cx="11706766" cy="383182"/>
          </a:xfrm>
        </p:spPr>
        <p:txBody>
          <a:bodyPr>
            <a:spAutoFit/>
          </a:bodyPr>
          <a:lstStyle>
            <a:lvl1pPr marL="0" indent="0">
              <a:lnSpc>
                <a:spcPct val="83000"/>
              </a:lnSpc>
              <a:buFont typeface="Arial" panose="020B0604020202020204" pitchFamily="34" charset="0"/>
              <a:buNone/>
              <a:tabLst/>
              <a:defRPr lang="en-GB" sz="3000" b="0" smtClean="0">
                <a:solidFill>
                  <a:schemeClr val="bg1"/>
                </a:solidFill>
                <a:effectLst/>
                <a:latin typeface="New Grotesk Medium" panose="020B0003050402010103" pitchFamily="34" charset="77"/>
              </a:defRPr>
            </a:lvl1pPr>
            <a:lvl2pP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>
              <a:buNone/>
              <a:defRPr>
                <a:solidFill>
                  <a:schemeClr val="bg1"/>
                </a:solidFill>
              </a:defRPr>
            </a:lvl3pPr>
            <a:lvl4pPr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 Month Year — Name 30pt/0.83ls Medium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05CEFE44-A4E1-223C-AAE2-1645BEDAC94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5516261"/>
            <a:ext cx="3938413" cy="108974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13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132" y="1404000"/>
            <a:ext cx="11688088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46193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lnSpc>
                <a:spcPct val="100000"/>
              </a:lnSpc>
              <a:defRPr sz="1200" b="0" i="0">
                <a:solidFill>
                  <a:schemeClr val="bg1">
                    <a:lumMod val="50000"/>
                  </a:schemeClr>
                </a:solidFill>
                <a:latin typeface="New Grotesk Medium" panose="020B0003050402010103" pitchFamily="34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0220" y="6346193"/>
            <a:ext cx="54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ct val="100000"/>
              </a:lnSpc>
              <a:buSzPct val="105000"/>
              <a:defRPr sz="1200" b="0" i="0">
                <a:solidFill>
                  <a:schemeClr val="tx1"/>
                </a:solidFill>
                <a:latin typeface="New Grotesk Medium" panose="020B0003050402010103" pitchFamily="34" charset="77"/>
              </a:defRPr>
            </a:lvl1pPr>
          </a:lstStyle>
          <a:p>
            <a:pPr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mtClean="0"/>
              <a:pPr>
                <a:buSzPct val="100000"/>
              </a:pPr>
              <a:t>‹#›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3FCA02-F37E-6406-1798-A9379EAC9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26400" y="6346193"/>
            <a:ext cx="33738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New Grotesk Medium" panose="020B0003050402010103" pitchFamily="34" charset="0"/>
              </a:defRPr>
            </a:lvl1pPr>
          </a:lstStyle>
          <a:p>
            <a:pPr algn="r"/>
            <a:r>
              <a:rPr lang="en-US"/>
              <a:t>DD </a:t>
            </a:r>
            <a:r>
              <a:rPr lang="en-US" err="1"/>
              <a:t>Mmmm</a:t>
            </a:r>
            <a:r>
              <a:rPr lang="en-US"/>
              <a:t> YYYY</a:t>
            </a:r>
            <a:endParaRPr lang="en-GB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62925CD1-E498-98A1-8E03-0ED36C4D9F2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251750" y="6375773"/>
            <a:ext cx="1053867" cy="291600"/>
          </a:xfrm>
          <a:custGeom>
            <a:avLst/>
            <a:gdLst>
              <a:gd name="T0" fmla="*/ 6274 w 9698"/>
              <a:gd name="T1" fmla="*/ 1816 h 2683"/>
              <a:gd name="T2" fmla="*/ 6274 w 9698"/>
              <a:gd name="T3" fmla="*/ 2119 h 2683"/>
              <a:gd name="T4" fmla="*/ 6996 w 9698"/>
              <a:gd name="T5" fmla="*/ 1081 h 2683"/>
              <a:gd name="T6" fmla="*/ 5898 w 9698"/>
              <a:gd name="T7" fmla="*/ 1325 h 2683"/>
              <a:gd name="T8" fmla="*/ 2847 w 9698"/>
              <a:gd name="T9" fmla="*/ 1325 h 2683"/>
              <a:gd name="T10" fmla="*/ 3944 w 9698"/>
              <a:gd name="T11" fmla="*/ 1562 h 2683"/>
              <a:gd name="T12" fmla="*/ 3223 w 9698"/>
              <a:gd name="T13" fmla="*/ 524 h 2683"/>
              <a:gd name="T14" fmla="*/ 3223 w 9698"/>
              <a:gd name="T15" fmla="*/ 827 h 2683"/>
              <a:gd name="T16" fmla="*/ 5506 w 9698"/>
              <a:gd name="T17" fmla="*/ 564 h 2683"/>
              <a:gd name="T18" fmla="*/ 4158 w 9698"/>
              <a:gd name="T19" fmla="*/ 2683 h 2683"/>
              <a:gd name="T20" fmla="*/ 4551 w 9698"/>
              <a:gd name="T21" fmla="*/ 2106 h 2683"/>
              <a:gd name="T22" fmla="*/ 4748 w 9698"/>
              <a:gd name="T23" fmla="*/ 1631 h 2683"/>
              <a:gd name="T24" fmla="*/ 5506 w 9698"/>
              <a:gd name="T25" fmla="*/ 564 h 2683"/>
              <a:gd name="T26" fmla="*/ 8165 w 9698"/>
              <a:gd name="T27" fmla="*/ 1173 h 2683"/>
              <a:gd name="T28" fmla="*/ 8165 w 9698"/>
              <a:gd name="T29" fmla="*/ 1173 h 2683"/>
              <a:gd name="T30" fmla="*/ 8548 w 9698"/>
              <a:gd name="T31" fmla="*/ 531 h 2683"/>
              <a:gd name="T32" fmla="*/ 9296 w 9698"/>
              <a:gd name="T33" fmla="*/ 1566 h 2683"/>
              <a:gd name="T34" fmla="*/ 8159 w 9698"/>
              <a:gd name="T35" fmla="*/ 1424 h 2683"/>
              <a:gd name="T36" fmla="*/ 8548 w 9698"/>
              <a:gd name="T37" fmla="*/ 531 h 2683"/>
              <a:gd name="T38" fmla="*/ 7579 w 9698"/>
              <a:gd name="T39" fmla="*/ 7 h 2683"/>
              <a:gd name="T40" fmla="*/ 7190 w 9698"/>
              <a:gd name="T41" fmla="*/ 7 h 2683"/>
              <a:gd name="T42" fmla="*/ 2283 w 9698"/>
              <a:gd name="T43" fmla="*/ 7 h 2683"/>
              <a:gd name="T44" fmla="*/ 1848 w 9698"/>
              <a:gd name="T45" fmla="*/ 7 h 2683"/>
              <a:gd name="T46" fmla="*/ 9358 w 9698"/>
              <a:gd name="T47" fmla="*/ 198 h 2683"/>
              <a:gd name="T48" fmla="*/ 9503 w 9698"/>
              <a:gd name="T49" fmla="*/ 346 h 2683"/>
              <a:gd name="T50" fmla="*/ 9500 w 9698"/>
              <a:gd name="T51" fmla="*/ 0 h 2683"/>
              <a:gd name="T52" fmla="*/ 9698 w 9698"/>
              <a:gd name="T53" fmla="*/ 198 h 2683"/>
              <a:gd name="T54" fmla="*/ 1868 w 9698"/>
              <a:gd name="T55" fmla="*/ 564 h 2683"/>
              <a:gd name="T56" fmla="*/ 2257 w 9698"/>
              <a:gd name="T57" fmla="*/ 2090 h 2683"/>
              <a:gd name="T58" fmla="*/ 9503 w 9698"/>
              <a:gd name="T59" fmla="*/ 191 h 2683"/>
              <a:gd name="T60" fmla="*/ 9470 w 9698"/>
              <a:gd name="T61" fmla="*/ 139 h 2683"/>
              <a:gd name="T62" fmla="*/ 9503 w 9698"/>
              <a:gd name="T63" fmla="*/ 191 h 2683"/>
              <a:gd name="T64" fmla="*/ 9592 w 9698"/>
              <a:gd name="T65" fmla="*/ 165 h 2683"/>
              <a:gd name="T66" fmla="*/ 9421 w 9698"/>
              <a:gd name="T67" fmla="*/ 294 h 2683"/>
              <a:gd name="T68" fmla="*/ 9507 w 9698"/>
              <a:gd name="T69" fmla="*/ 234 h 2683"/>
              <a:gd name="T70" fmla="*/ 9556 w 9698"/>
              <a:gd name="T71" fmla="*/ 224 h 2683"/>
              <a:gd name="T72" fmla="*/ 860 w 9698"/>
              <a:gd name="T73" fmla="*/ 857 h 2683"/>
              <a:gd name="T74" fmla="*/ 399 w 9698"/>
              <a:gd name="T75" fmla="*/ 1022 h 2683"/>
              <a:gd name="T76" fmla="*/ 1193 w 9698"/>
              <a:gd name="T77" fmla="*/ 603 h 2683"/>
              <a:gd name="T78" fmla="*/ 1361 w 9698"/>
              <a:gd name="T79" fmla="*/ 1019 h 2683"/>
              <a:gd name="T80" fmla="*/ 913 w 9698"/>
              <a:gd name="T81" fmla="*/ 10 h 2683"/>
              <a:gd name="T82" fmla="*/ 563 w 9698"/>
              <a:gd name="T83" fmla="*/ 1190 h 2683"/>
              <a:gd name="T84" fmla="*/ 893 w 9698"/>
              <a:gd name="T85" fmla="*/ 1737 h 2683"/>
              <a:gd name="T86" fmla="*/ 0 w 9698"/>
              <a:gd name="T87" fmla="*/ 1424 h 2683"/>
              <a:gd name="T88" fmla="*/ 1680 w 9698"/>
              <a:gd name="T89" fmla="*/ 1493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98" h="2683">
                <a:moveTo>
                  <a:pt x="5898" y="1325"/>
                </a:moveTo>
                <a:lnTo>
                  <a:pt x="5898" y="1325"/>
                </a:lnTo>
                <a:cubicBezTo>
                  <a:pt x="5898" y="1655"/>
                  <a:pt x="6037" y="1816"/>
                  <a:pt x="6274" y="1816"/>
                </a:cubicBezTo>
                <a:cubicBezTo>
                  <a:pt x="6488" y="1816"/>
                  <a:pt x="6564" y="1691"/>
                  <a:pt x="6600" y="1562"/>
                </a:cubicBezTo>
                <a:lnTo>
                  <a:pt x="6996" y="1562"/>
                </a:lnTo>
                <a:cubicBezTo>
                  <a:pt x="6923" y="1912"/>
                  <a:pt x="6660" y="2119"/>
                  <a:pt x="6274" y="2119"/>
                </a:cubicBezTo>
                <a:cubicBezTo>
                  <a:pt x="5799" y="2119"/>
                  <a:pt x="5500" y="1800"/>
                  <a:pt x="5500" y="1322"/>
                </a:cubicBezTo>
                <a:cubicBezTo>
                  <a:pt x="5500" y="847"/>
                  <a:pt x="5796" y="524"/>
                  <a:pt x="6274" y="524"/>
                </a:cubicBezTo>
                <a:cubicBezTo>
                  <a:pt x="6660" y="524"/>
                  <a:pt x="6926" y="735"/>
                  <a:pt x="6996" y="1081"/>
                </a:cubicBezTo>
                <a:lnTo>
                  <a:pt x="6600" y="1081"/>
                </a:lnTo>
                <a:cubicBezTo>
                  <a:pt x="6564" y="949"/>
                  <a:pt x="6485" y="827"/>
                  <a:pt x="6274" y="827"/>
                </a:cubicBezTo>
                <a:cubicBezTo>
                  <a:pt x="6040" y="834"/>
                  <a:pt x="5898" y="995"/>
                  <a:pt x="5898" y="1325"/>
                </a:cubicBezTo>
                <a:lnTo>
                  <a:pt x="5898" y="1325"/>
                </a:lnTo>
                <a:close/>
                <a:moveTo>
                  <a:pt x="2847" y="1325"/>
                </a:moveTo>
                <a:lnTo>
                  <a:pt x="2847" y="1325"/>
                </a:lnTo>
                <a:cubicBezTo>
                  <a:pt x="2847" y="1655"/>
                  <a:pt x="2985" y="1816"/>
                  <a:pt x="3223" y="1816"/>
                </a:cubicBezTo>
                <a:cubicBezTo>
                  <a:pt x="3437" y="1816"/>
                  <a:pt x="3513" y="1691"/>
                  <a:pt x="3549" y="1562"/>
                </a:cubicBezTo>
                <a:lnTo>
                  <a:pt x="3944" y="1562"/>
                </a:lnTo>
                <a:cubicBezTo>
                  <a:pt x="3872" y="1912"/>
                  <a:pt x="3608" y="2119"/>
                  <a:pt x="3223" y="2119"/>
                </a:cubicBezTo>
                <a:cubicBezTo>
                  <a:pt x="2748" y="2119"/>
                  <a:pt x="2448" y="1800"/>
                  <a:pt x="2448" y="1322"/>
                </a:cubicBezTo>
                <a:cubicBezTo>
                  <a:pt x="2448" y="847"/>
                  <a:pt x="2745" y="524"/>
                  <a:pt x="3223" y="524"/>
                </a:cubicBezTo>
                <a:cubicBezTo>
                  <a:pt x="3608" y="524"/>
                  <a:pt x="3875" y="735"/>
                  <a:pt x="3944" y="1081"/>
                </a:cubicBezTo>
                <a:lnTo>
                  <a:pt x="3549" y="1081"/>
                </a:lnTo>
                <a:cubicBezTo>
                  <a:pt x="3513" y="949"/>
                  <a:pt x="3433" y="827"/>
                  <a:pt x="3223" y="827"/>
                </a:cubicBezTo>
                <a:cubicBezTo>
                  <a:pt x="2985" y="834"/>
                  <a:pt x="2847" y="995"/>
                  <a:pt x="2847" y="1325"/>
                </a:cubicBezTo>
                <a:lnTo>
                  <a:pt x="2847" y="1325"/>
                </a:lnTo>
                <a:close/>
                <a:moveTo>
                  <a:pt x="5506" y="564"/>
                </a:moveTo>
                <a:lnTo>
                  <a:pt x="5506" y="564"/>
                </a:lnTo>
                <a:lnTo>
                  <a:pt x="4738" y="2683"/>
                </a:lnTo>
                <a:lnTo>
                  <a:pt x="4158" y="2683"/>
                </a:lnTo>
                <a:lnTo>
                  <a:pt x="4158" y="2370"/>
                </a:lnTo>
                <a:lnTo>
                  <a:pt x="4462" y="2370"/>
                </a:lnTo>
                <a:lnTo>
                  <a:pt x="4551" y="2106"/>
                </a:lnTo>
                <a:lnTo>
                  <a:pt x="3987" y="561"/>
                </a:lnTo>
                <a:lnTo>
                  <a:pt x="4392" y="561"/>
                </a:lnTo>
                <a:lnTo>
                  <a:pt x="4748" y="1631"/>
                </a:lnTo>
                <a:lnTo>
                  <a:pt x="5104" y="561"/>
                </a:lnTo>
                <a:lnTo>
                  <a:pt x="5506" y="561"/>
                </a:lnTo>
                <a:lnTo>
                  <a:pt x="5506" y="564"/>
                </a:lnTo>
                <a:lnTo>
                  <a:pt x="5506" y="564"/>
                </a:lnTo>
                <a:close/>
                <a:moveTo>
                  <a:pt x="8165" y="1173"/>
                </a:moveTo>
                <a:lnTo>
                  <a:pt x="8165" y="1173"/>
                </a:lnTo>
                <a:cubicBezTo>
                  <a:pt x="8205" y="946"/>
                  <a:pt x="8343" y="837"/>
                  <a:pt x="8544" y="837"/>
                </a:cubicBezTo>
                <a:cubicBezTo>
                  <a:pt x="8778" y="837"/>
                  <a:pt x="8894" y="986"/>
                  <a:pt x="8910" y="1173"/>
                </a:cubicBezTo>
                <a:lnTo>
                  <a:pt x="8165" y="1173"/>
                </a:lnTo>
                <a:lnTo>
                  <a:pt x="8165" y="1173"/>
                </a:lnTo>
                <a:close/>
                <a:moveTo>
                  <a:pt x="8548" y="531"/>
                </a:moveTo>
                <a:lnTo>
                  <a:pt x="8548" y="531"/>
                </a:lnTo>
                <a:cubicBezTo>
                  <a:pt x="8076" y="531"/>
                  <a:pt x="7760" y="844"/>
                  <a:pt x="7760" y="1335"/>
                </a:cubicBezTo>
                <a:cubicBezTo>
                  <a:pt x="7760" y="1800"/>
                  <a:pt x="8044" y="2122"/>
                  <a:pt x="8548" y="2122"/>
                </a:cubicBezTo>
                <a:cubicBezTo>
                  <a:pt x="8943" y="2122"/>
                  <a:pt x="9227" y="1921"/>
                  <a:pt x="9296" y="1566"/>
                </a:cubicBezTo>
                <a:lnTo>
                  <a:pt x="8900" y="1566"/>
                </a:lnTo>
                <a:cubicBezTo>
                  <a:pt x="8861" y="1697"/>
                  <a:pt x="8755" y="1819"/>
                  <a:pt x="8548" y="1819"/>
                </a:cubicBezTo>
                <a:cubicBezTo>
                  <a:pt x="8337" y="1819"/>
                  <a:pt x="8189" y="1694"/>
                  <a:pt x="8159" y="1424"/>
                </a:cubicBezTo>
                <a:lnTo>
                  <a:pt x="9306" y="1424"/>
                </a:lnTo>
                <a:cubicBezTo>
                  <a:pt x="9335" y="874"/>
                  <a:pt x="9039" y="531"/>
                  <a:pt x="8548" y="531"/>
                </a:cubicBezTo>
                <a:lnTo>
                  <a:pt x="8548" y="531"/>
                </a:lnTo>
                <a:close/>
                <a:moveTo>
                  <a:pt x="7190" y="7"/>
                </a:moveTo>
                <a:lnTo>
                  <a:pt x="7190" y="7"/>
                </a:lnTo>
                <a:lnTo>
                  <a:pt x="7579" y="7"/>
                </a:lnTo>
                <a:lnTo>
                  <a:pt x="7579" y="2086"/>
                </a:lnTo>
                <a:lnTo>
                  <a:pt x="7190" y="2086"/>
                </a:lnTo>
                <a:lnTo>
                  <a:pt x="7190" y="7"/>
                </a:lnTo>
                <a:close/>
                <a:moveTo>
                  <a:pt x="1848" y="7"/>
                </a:moveTo>
                <a:lnTo>
                  <a:pt x="1848" y="7"/>
                </a:lnTo>
                <a:lnTo>
                  <a:pt x="2283" y="7"/>
                </a:lnTo>
                <a:lnTo>
                  <a:pt x="2283" y="386"/>
                </a:lnTo>
                <a:lnTo>
                  <a:pt x="1848" y="386"/>
                </a:lnTo>
                <a:lnTo>
                  <a:pt x="1848" y="7"/>
                </a:lnTo>
                <a:close/>
                <a:moveTo>
                  <a:pt x="9503" y="346"/>
                </a:moveTo>
                <a:lnTo>
                  <a:pt x="9503" y="346"/>
                </a:lnTo>
                <a:cubicBezTo>
                  <a:pt x="9421" y="346"/>
                  <a:pt x="9358" y="287"/>
                  <a:pt x="9358" y="198"/>
                </a:cubicBezTo>
                <a:cubicBezTo>
                  <a:pt x="9358" y="112"/>
                  <a:pt x="9421" y="50"/>
                  <a:pt x="9503" y="50"/>
                </a:cubicBezTo>
                <a:cubicBezTo>
                  <a:pt x="9586" y="50"/>
                  <a:pt x="9648" y="109"/>
                  <a:pt x="9648" y="198"/>
                </a:cubicBezTo>
                <a:cubicBezTo>
                  <a:pt x="9648" y="287"/>
                  <a:pt x="9586" y="346"/>
                  <a:pt x="9503" y="346"/>
                </a:cubicBezTo>
                <a:lnTo>
                  <a:pt x="9503" y="346"/>
                </a:lnTo>
                <a:close/>
                <a:moveTo>
                  <a:pt x="9500" y="0"/>
                </a:moveTo>
                <a:lnTo>
                  <a:pt x="9500" y="0"/>
                </a:lnTo>
                <a:cubicBezTo>
                  <a:pt x="9391" y="0"/>
                  <a:pt x="9302" y="89"/>
                  <a:pt x="9302" y="198"/>
                </a:cubicBezTo>
                <a:cubicBezTo>
                  <a:pt x="9302" y="310"/>
                  <a:pt x="9391" y="396"/>
                  <a:pt x="9500" y="396"/>
                </a:cubicBezTo>
                <a:cubicBezTo>
                  <a:pt x="9612" y="396"/>
                  <a:pt x="9698" y="307"/>
                  <a:pt x="9698" y="198"/>
                </a:cubicBezTo>
                <a:cubicBezTo>
                  <a:pt x="9698" y="89"/>
                  <a:pt x="9612" y="0"/>
                  <a:pt x="9500" y="0"/>
                </a:cubicBezTo>
                <a:lnTo>
                  <a:pt x="9500" y="0"/>
                </a:lnTo>
                <a:close/>
                <a:moveTo>
                  <a:pt x="1868" y="564"/>
                </a:moveTo>
                <a:lnTo>
                  <a:pt x="1868" y="564"/>
                </a:lnTo>
                <a:lnTo>
                  <a:pt x="2257" y="564"/>
                </a:lnTo>
                <a:lnTo>
                  <a:pt x="2257" y="2090"/>
                </a:lnTo>
                <a:lnTo>
                  <a:pt x="1868" y="2090"/>
                </a:lnTo>
                <a:lnTo>
                  <a:pt x="1868" y="564"/>
                </a:lnTo>
                <a:close/>
                <a:moveTo>
                  <a:pt x="9503" y="191"/>
                </a:moveTo>
                <a:lnTo>
                  <a:pt x="9503" y="191"/>
                </a:lnTo>
                <a:lnTo>
                  <a:pt x="9470" y="191"/>
                </a:lnTo>
                <a:lnTo>
                  <a:pt x="9470" y="139"/>
                </a:lnTo>
                <a:lnTo>
                  <a:pt x="9503" y="139"/>
                </a:lnTo>
                <a:cubicBezTo>
                  <a:pt x="9526" y="139"/>
                  <a:pt x="9540" y="145"/>
                  <a:pt x="9540" y="165"/>
                </a:cubicBezTo>
                <a:cubicBezTo>
                  <a:pt x="9540" y="185"/>
                  <a:pt x="9526" y="191"/>
                  <a:pt x="9503" y="191"/>
                </a:cubicBezTo>
                <a:lnTo>
                  <a:pt x="9503" y="191"/>
                </a:lnTo>
                <a:close/>
                <a:moveTo>
                  <a:pt x="9592" y="165"/>
                </a:moveTo>
                <a:lnTo>
                  <a:pt x="9592" y="165"/>
                </a:lnTo>
                <a:cubicBezTo>
                  <a:pt x="9592" y="126"/>
                  <a:pt x="9559" y="102"/>
                  <a:pt x="9507" y="102"/>
                </a:cubicBezTo>
                <a:lnTo>
                  <a:pt x="9421" y="102"/>
                </a:lnTo>
                <a:lnTo>
                  <a:pt x="9421" y="294"/>
                </a:lnTo>
                <a:lnTo>
                  <a:pt x="9470" y="294"/>
                </a:lnTo>
                <a:lnTo>
                  <a:pt x="9470" y="234"/>
                </a:lnTo>
                <a:lnTo>
                  <a:pt x="9507" y="234"/>
                </a:lnTo>
                <a:lnTo>
                  <a:pt x="9543" y="294"/>
                </a:lnTo>
                <a:lnTo>
                  <a:pt x="9596" y="294"/>
                </a:lnTo>
                <a:lnTo>
                  <a:pt x="9556" y="224"/>
                </a:lnTo>
                <a:cubicBezTo>
                  <a:pt x="9579" y="211"/>
                  <a:pt x="9592" y="191"/>
                  <a:pt x="9592" y="165"/>
                </a:cubicBezTo>
                <a:lnTo>
                  <a:pt x="9592" y="165"/>
                </a:lnTo>
                <a:close/>
                <a:moveTo>
                  <a:pt x="860" y="857"/>
                </a:moveTo>
                <a:lnTo>
                  <a:pt x="860" y="857"/>
                </a:lnTo>
                <a:lnTo>
                  <a:pt x="563" y="857"/>
                </a:lnTo>
                <a:lnTo>
                  <a:pt x="399" y="1022"/>
                </a:lnTo>
                <a:lnTo>
                  <a:pt x="399" y="360"/>
                </a:lnTo>
                <a:lnTo>
                  <a:pt x="890" y="360"/>
                </a:lnTo>
                <a:cubicBezTo>
                  <a:pt x="1031" y="360"/>
                  <a:pt x="1193" y="402"/>
                  <a:pt x="1193" y="603"/>
                </a:cubicBezTo>
                <a:cubicBezTo>
                  <a:pt x="1193" y="824"/>
                  <a:pt x="992" y="857"/>
                  <a:pt x="860" y="857"/>
                </a:cubicBezTo>
                <a:lnTo>
                  <a:pt x="860" y="857"/>
                </a:lnTo>
                <a:close/>
                <a:moveTo>
                  <a:pt x="1361" y="1019"/>
                </a:moveTo>
                <a:lnTo>
                  <a:pt x="1361" y="1019"/>
                </a:lnTo>
                <a:cubicBezTo>
                  <a:pt x="1542" y="913"/>
                  <a:pt x="1608" y="755"/>
                  <a:pt x="1608" y="567"/>
                </a:cubicBezTo>
                <a:cubicBezTo>
                  <a:pt x="1608" y="205"/>
                  <a:pt x="1361" y="10"/>
                  <a:pt x="913" y="10"/>
                </a:cubicBezTo>
                <a:lnTo>
                  <a:pt x="0" y="10"/>
                </a:lnTo>
                <a:lnTo>
                  <a:pt x="0" y="626"/>
                </a:lnTo>
                <a:lnTo>
                  <a:pt x="563" y="1190"/>
                </a:lnTo>
                <a:lnTo>
                  <a:pt x="946" y="1190"/>
                </a:lnTo>
                <a:cubicBezTo>
                  <a:pt x="1077" y="1190"/>
                  <a:pt x="1265" y="1220"/>
                  <a:pt x="1265" y="1454"/>
                </a:cubicBezTo>
                <a:cubicBezTo>
                  <a:pt x="1265" y="1691"/>
                  <a:pt x="1071" y="1737"/>
                  <a:pt x="893" y="1737"/>
                </a:cubicBezTo>
                <a:lnTo>
                  <a:pt x="399" y="1737"/>
                </a:lnTo>
                <a:lnTo>
                  <a:pt x="399" y="1025"/>
                </a:lnTo>
                <a:lnTo>
                  <a:pt x="0" y="1424"/>
                </a:lnTo>
                <a:lnTo>
                  <a:pt x="0" y="2093"/>
                </a:lnTo>
                <a:lnTo>
                  <a:pt x="929" y="2093"/>
                </a:lnTo>
                <a:cubicBezTo>
                  <a:pt x="1440" y="2093"/>
                  <a:pt x="1680" y="1859"/>
                  <a:pt x="1680" y="1493"/>
                </a:cubicBezTo>
                <a:cubicBezTo>
                  <a:pt x="1680" y="1269"/>
                  <a:pt x="1595" y="1104"/>
                  <a:pt x="1361" y="1019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08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5" r:id="rId2"/>
    <p:sldLayoutId id="2147483716" r:id="rId3"/>
    <p:sldLayoutId id="2147483717" r:id="rId4"/>
    <p:sldLayoutId id="2147483714" r:id="rId5"/>
    <p:sldLayoutId id="2147483661" r:id="rId6"/>
    <p:sldLayoutId id="2147483710" r:id="rId7"/>
    <p:sldLayoutId id="2147483663" r:id="rId8"/>
    <p:sldLayoutId id="2147483664" r:id="rId9"/>
    <p:sldLayoutId id="2147483709" r:id="rId10"/>
    <p:sldLayoutId id="2147483649" r:id="rId11"/>
    <p:sldLayoutId id="214748373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735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07" r:id="rId26"/>
    <p:sldLayoutId id="2147483712" r:id="rId27"/>
    <p:sldLayoutId id="2147483713" r:id="rId28"/>
    <p:sldLayoutId id="2147483711" r:id="rId29"/>
    <p:sldLayoutId id="2147483706" r:id="rId30"/>
    <p:sldLayoutId id="2147483708" r:id="rId31"/>
    <p:sldLayoutId id="2147483671" r:id="rId32"/>
    <p:sldLayoutId id="2147483650" r:id="rId33"/>
    <p:sldLayoutId id="2147483676" r:id="rId34"/>
    <p:sldLayoutId id="2147483681" r:id="rId35"/>
    <p:sldLayoutId id="2147483682" r:id="rId36"/>
    <p:sldLayoutId id="2147483683" r:id="rId37"/>
    <p:sldLayoutId id="2147483684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1" r:id="rId53"/>
    <p:sldLayoutId id="2147483702" r:id="rId54"/>
    <p:sldLayoutId id="2147483700" r:id="rId55"/>
  </p:sldLayoutIdLst>
  <p:hf hdr="0"/>
  <p:txStyles>
    <p:titleStyle>
      <a:lvl1pPr marL="0" indent="0" algn="l" defTabSz="228600" rtl="0" eaLnBrk="1" latinLnBrk="0" hangingPunct="1">
        <a:lnSpc>
          <a:spcPct val="89000"/>
        </a:lnSpc>
        <a:spcBef>
          <a:spcPct val="0"/>
        </a:spcBef>
        <a:buNone/>
        <a:tabLst/>
        <a:defRPr sz="3000" b="1" i="0" kern="1200">
          <a:solidFill>
            <a:schemeClr val="tx1"/>
          </a:solidFill>
          <a:latin typeface="+mj-lt"/>
          <a:ea typeface="+mj-ea"/>
          <a:cs typeface="New Grotesk Semi Bold" panose="020B0003050402010103" pitchFamily="34" charset="77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1200"/>
        </a:spcBef>
        <a:buSzPct val="100000"/>
        <a:buFont typeface="Arial" panose="020B0604020202020204" pitchFamily="34" charset="0"/>
        <a:buNone/>
        <a:tabLst/>
        <a:defRPr sz="2400" b="1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228600" rtl="0" eaLnBrk="1" latinLnBrk="0" hangingPunct="1">
        <a:lnSpc>
          <a:spcPct val="100000"/>
        </a:lnSpc>
        <a:spcBef>
          <a:spcPts val="800"/>
        </a:spcBef>
        <a:buSzPct val="120000"/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5900" algn="l" defTabSz="228600" rtl="0" eaLnBrk="1" latinLnBrk="0" hangingPunct="1">
        <a:lnSpc>
          <a:spcPct val="100000"/>
        </a:lnSpc>
        <a:spcBef>
          <a:spcPts val="800"/>
        </a:spcBef>
        <a:buSzPct val="100000"/>
        <a:buFontTx/>
        <a:buBlip>
          <a:blip r:embed="rId57"/>
        </a:buBlip>
        <a:tabLst/>
        <a:defRPr lang="en-US" sz="2400" b="0" i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58800" indent="-342900" algn="l" defTabSz="228600" rtl="0" eaLnBrk="1" latinLnBrk="0" hangingPunct="1">
        <a:lnSpc>
          <a:spcPct val="100000"/>
        </a:lnSpc>
        <a:spcBef>
          <a:spcPts val="800"/>
        </a:spcBef>
        <a:buFont typeface="New Grotesk" panose="020B0003050402010103" pitchFamily="34" charset="0"/>
        <a:buChar char="−"/>
        <a:tabLst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774000" indent="-342000" algn="l" defTabSz="228600" rtl="0" eaLnBrk="1" latinLnBrk="0" hangingPunct="1">
        <a:lnSpc>
          <a:spcPct val="100000"/>
        </a:lnSpc>
        <a:spcBef>
          <a:spcPts val="800"/>
        </a:spcBef>
        <a:spcAft>
          <a:spcPts val="0"/>
        </a:spcAft>
        <a:buFont typeface="New Grotesk" panose="020B0003050402010103" pitchFamily="34" charset="0"/>
        <a:buChar char="−"/>
        <a:tabLst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863600" indent="-215900" algn="l" defTabSz="228600" rtl="0" eaLnBrk="1" latinLnBrk="0" hangingPunct="1">
        <a:spcBef>
          <a:spcPts val="0"/>
        </a:spcBef>
        <a:buFont typeface="New Grotesk"/>
        <a:buChar char="−"/>
        <a:tabLst/>
        <a:defRPr lang="en-US" sz="2400" b="0" i="0" kern="1200" dirty="0" smtClean="0">
          <a:solidFill>
            <a:schemeClr val="tx1"/>
          </a:solidFill>
          <a:latin typeface="New Grotesk" panose="020B0003050402010103" pitchFamily="34" charset="77"/>
          <a:ea typeface="+mn-ea"/>
          <a:cs typeface="+mn-cs"/>
        </a:defRPr>
      </a:lvl6pPr>
      <a:lvl7pPr marL="1485900" indent="-114300" algn="l" defTabSz="228600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228600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228600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5AFF-E1E8-D688-2B31-2301B8C45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132" y="234000"/>
            <a:ext cx="11706097" cy="616323"/>
          </a:xfrm>
        </p:spPr>
        <p:txBody>
          <a:bodyPr/>
          <a:lstStyle/>
          <a:p>
            <a:r>
              <a:rPr lang="en-US"/>
              <a:t>Why do we compute?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B8F6C-49AA-0C47-EE5A-B5FE9ED0BCF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5775" y="1944688"/>
            <a:ext cx="11706225" cy="382587"/>
          </a:xfrm>
        </p:spPr>
        <p:txBody>
          <a:bodyPr/>
          <a:lstStyle/>
          <a:p>
            <a:r>
              <a:rPr lang="en-US"/>
              <a:t>Title Month Year — Name 30pt/0.83ls Medium</a:t>
            </a:r>
          </a:p>
        </p:txBody>
      </p:sp>
    </p:spTree>
    <p:extLst>
      <p:ext uri="{BB962C8B-B14F-4D97-AF65-F5344CB8AC3E}">
        <p14:creationId xmlns:p14="http://schemas.microsoft.com/office/powerpoint/2010/main" val="147996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2329C8E-FDB3-343D-9A4B-51CE22430A1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751" y="1404000"/>
            <a:ext cx="5781011" cy="4716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Reality is a small subset of the computational universe.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Many questions can’t be answered experimentally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Does fluorine’s electronegativity or its size increase the affinity?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Computation allows us to explore counterfactual worlds where nature’s constants can be tuned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06158A6D-22C0-3B95-F9CC-5FEC4036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/>
          <a:lstStyle/>
          <a:p>
            <a:r>
              <a:rPr lang="en-US"/>
              <a:t>Navigating the impossible landscape</a:t>
            </a:r>
          </a:p>
        </p:txBody>
      </p:sp>
      <p:pic>
        <p:nvPicPr>
          <p:cNvPr id="8" name="Content Placeholder 7" descr="A person standing on a path with a tablet&#10;&#10;AI-generated content may be incorrect.">
            <a:extLst>
              <a:ext uri="{FF2B5EF4-FFF2-40B4-BE49-F238E27FC236}">
                <a16:creationId xmlns:a16="http://schemas.microsoft.com/office/drawing/2014/main" id="{514F9B8C-CC13-6928-778F-DEF5EE785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22" y="727503"/>
            <a:ext cx="5644278" cy="5644278"/>
          </a:xfrm>
          <a:prstGeom prst="rect">
            <a:avLst/>
          </a:prstGeo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1E01455-9C1F-8962-300D-85A04AF61B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1750" y="5935334"/>
            <a:ext cx="5781600" cy="18466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EA1DE-88EB-6177-DB27-2F6893C9B20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26400" y="6346193"/>
            <a:ext cx="337382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DD Mmmm YYYY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C6EC9-1824-180C-8E21-E64C3F0E01E3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165600" y="6346193"/>
            <a:ext cx="386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36920-1827-4E8A-6CA7-9B5D2019802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400220" y="6346193"/>
            <a:ext cx="540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z="1050" smtClean="0"/>
              <a:pPr>
                <a:spcAft>
                  <a:spcPts val="600"/>
                </a:spcAft>
                <a:buSzPct val="100000"/>
              </a:pPr>
              <a:t>2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66411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2795145-1AF0-3005-5751-EB84F9DA8A5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1751" y="1404000"/>
            <a:ext cx="5781011" cy="4716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Most experiments optimize for one property e.g. affinity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Computation allows to sample the landscape of possibilities and optimize for multiple objectives simultaneously like affinity, solubility, toxicity, etc.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7B4C65-83F2-358E-A4A9-54389D209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 anchor="t">
            <a:normAutofit/>
          </a:bodyPr>
          <a:lstStyle/>
          <a:p>
            <a:r>
              <a:rPr lang="en-GB"/>
              <a:t>The map and the mountain</a:t>
            </a:r>
          </a:p>
        </p:txBody>
      </p:sp>
      <p:pic>
        <p:nvPicPr>
          <p:cNvPr id="10" name="Content Placeholder 9" descr="A mountain with lines and lines on it&#10;&#10;AI-generated content may be incorrect.">
            <a:extLst>
              <a:ext uri="{FF2B5EF4-FFF2-40B4-BE49-F238E27FC236}">
                <a16:creationId xmlns:a16="http://schemas.microsoft.com/office/drawing/2014/main" id="{CB859503-72EA-B937-0A1B-96A1B62EDB2C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rcRect l="-1" t="20107" r="4" b="16606"/>
          <a:stretch>
            <a:fillRect/>
          </a:stretch>
        </p:blipFill>
        <p:spPr>
          <a:xfrm>
            <a:off x="6159209" y="744976"/>
            <a:ext cx="5781011" cy="3658747"/>
          </a:xfr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D90C441-3492-56C2-0A9B-792E4EFF7E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1750" y="5935334"/>
            <a:ext cx="5781600" cy="18466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7376FE-2EA5-F823-2CB5-75C60C4C94AC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26400" y="6346193"/>
            <a:ext cx="337382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DD Mmmm YYYY</a:t>
            </a:r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C8759C-EB77-9D43-42C2-9A422C76D9E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165600" y="6346193"/>
            <a:ext cx="386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F40039-13B9-EC28-8E0F-35E232B5BB3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400220" y="6346193"/>
            <a:ext cx="540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z="1050" smtClean="0"/>
              <a:pPr>
                <a:spcAft>
                  <a:spcPts val="600"/>
                </a:spcAft>
                <a:buSzPct val="100000"/>
              </a:pPr>
              <a:t>3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55138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1">
            <a:extLst>
              <a:ext uri="{FF2B5EF4-FFF2-40B4-BE49-F238E27FC236}">
                <a16:creationId xmlns:a16="http://schemas.microsoft.com/office/drawing/2014/main" id="{C7C2E255-73AD-8277-EDD5-259BB90BA03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942" y="1219334"/>
            <a:ext cx="5781011" cy="4716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Humans are Frogs or Birds</a:t>
            </a:r>
            <a:endParaRPr lang="en-US" b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The Birds – See the big picture, can lose the sight of the details (Einstein)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The Frogs – Explore their field with immense detail, miss the long-range connections (John von Neumann)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Computation allows us to seamlessly switch between the two perspectives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/>
              <a:t>Combines the Bird’s universal rules with Frog’s detailed observations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3A74FC-C037-8230-2555-D06F5473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32" y="252000"/>
            <a:ext cx="11688088" cy="410882"/>
          </a:xfrm>
        </p:spPr>
        <p:txBody>
          <a:bodyPr anchor="t">
            <a:normAutofit/>
          </a:bodyPr>
          <a:lstStyle/>
          <a:p>
            <a:r>
              <a:rPr lang="en-GB"/>
              <a:t>Birds, Frogs and Cyborgs</a:t>
            </a:r>
          </a:p>
        </p:txBody>
      </p:sp>
      <p:pic>
        <p:nvPicPr>
          <p:cNvPr id="14" name="Content Placeholder 13" descr="A person standing in front of a bird and a tree&#10;&#10;AI-generated content may be incorrect.">
            <a:extLst>
              <a:ext uri="{FF2B5EF4-FFF2-40B4-BE49-F238E27FC236}">
                <a16:creationId xmlns:a16="http://schemas.microsoft.com/office/drawing/2014/main" id="{C95314FB-7032-F858-201B-F15942CE69EE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rcRect b="8036"/>
          <a:stretch>
            <a:fillRect/>
          </a:stretch>
        </p:blipFill>
        <p:spPr>
          <a:xfrm>
            <a:off x="6094158" y="662881"/>
            <a:ext cx="6097842" cy="5607837"/>
          </a:xfrm>
          <a:noFill/>
        </p:spPr>
      </p:pic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562F6D0-D5A6-4E9C-FDCD-51FA837793D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1750" y="5935334"/>
            <a:ext cx="5781600" cy="184666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Date Placeholder 5">
            <a:extLst>
              <a:ext uri="{FF2B5EF4-FFF2-40B4-BE49-F238E27FC236}">
                <a16:creationId xmlns:a16="http://schemas.microsoft.com/office/drawing/2014/main" id="{F2B19F3C-91EB-071B-A477-3B5760351516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8026400" y="6346193"/>
            <a:ext cx="3373820" cy="365125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DD Mmmm YYYY</a:t>
            </a:r>
            <a:endParaRPr lang="en-GB"/>
          </a:p>
        </p:txBody>
      </p:sp>
      <p:sp>
        <p:nvSpPr>
          <p:cNvPr id="23" name="Footer Placeholder 6">
            <a:extLst>
              <a:ext uri="{FF2B5EF4-FFF2-40B4-BE49-F238E27FC236}">
                <a16:creationId xmlns:a16="http://schemas.microsoft.com/office/drawing/2014/main" id="{A12749F4-E8A2-F99E-0B4D-3DA96853394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4165600" y="6346193"/>
            <a:ext cx="386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</a:t>
            </a:r>
          </a:p>
        </p:txBody>
      </p:sp>
      <p:sp>
        <p:nvSpPr>
          <p:cNvPr id="25" name="Slide Number Placeholder 7">
            <a:extLst>
              <a:ext uri="{FF2B5EF4-FFF2-40B4-BE49-F238E27FC236}">
                <a16:creationId xmlns:a16="http://schemas.microsoft.com/office/drawing/2014/main" id="{11E8BE7E-A2FA-CA95-F92F-A9F75392FB56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400220" y="6346193"/>
            <a:ext cx="5400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buSzPct val="100000"/>
            </a:pPr>
            <a:r>
              <a:rPr lang="en-US" sz="1050"/>
              <a:t>• </a:t>
            </a:r>
            <a:fld id="{36D27F20-D8C1-984E-B4E4-31D54881C56E}" type="slidenum">
              <a:rPr lang="en-US" sz="1050" smtClean="0"/>
              <a:pPr>
                <a:spcAft>
                  <a:spcPts val="600"/>
                </a:spcAft>
                <a:buSzPct val="100000"/>
              </a:pPr>
              <a:t>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35260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18D80-EB0C-A544-E20E-50DA36D51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Bicycle Therapeutics, Inc.</a:t>
            </a:r>
          </a:p>
          <a:p>
            <a:r>
              <a:rPr lang="en-GB"/>
              <a:t>35 Cambridgepark Drive</a:t>
            </a:r>
          </a:p>
          <a:p>
            <a:r>
              <a:rPr lang="en-GB"/>
              <a:t>Suite 350</a:t>
            </a:r>
          </a:p>
          <a:p>
            <a:r>
              <a:rPr lang="en-GB"/>
              <a:t>Cambridge, MA 02140 USA</a:t>
            </a:r>
          </a:p>
          <a:p>
            <a:r>
              <a:rPr lang="en-GB"/>
              <a:t>T. +1 617-945-8155</a:t>
            </a:r>
            <a:br>
              <a:rPr lang="en-GB"/>
            </a:br>
            <a:br>
              <a:rPr lang="en-GB"/>
            </a:br>
            <a:r>
              <a:rPr lang="en-GB" err="1"/>
              <a:t>BicycleRD</a:t>
            </a:r>
            <a:r>
              <a:rPr lang="en-GB"/>
              <a:t> Limited</a:t>
            </a:r>
          </a:p>
          <a:p>
            <a:r>
              <a:rPr lang="en-GB"/>
              <a:t>Portway Building</a:t>
            </a:r>
          </a:p>
          <a:p>
            <a:r>
              <a:rPr lang="en-GB" err="1"/>
              <a:t>Granta</a:t>
            </a:r>
            <a:r>
              <a:rPr lang="en-GB"/>
              <a:t> Park, Cambridge CB21 6GS, UK</a:t>
            </a:r>
            <a:br>
              <a:rPr lang="en-GB"/>
            </a:br>
            <a:r>
              <a:rPr lang="en-GB"/>
              <a:t>T. +44 (0)1223 261503</a:t>
            </a:r>
          </a:p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B432C6-0250-EC77-9DCC-A500AE08DC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Bicycle Therapeutics plc</a:t>
            </a:r>
          </a:p>
          <a:p>
            <a:r>
              <a:rPr lang="en-GB"/>
              <a:t>Portway Building</a:t>
            </a:r>
          </a:p>
          <a:p>
            <a:r>
              <a:rPr lang="en-GB" err="1"/>
              <a:t>Granta</a:t>
            </a:r>
            <a:r>
              <a:rPr lang="en-GB"/>
              <a:t> Park, Cambridge CB21 6GS, UK</a:t>
            </a:r>
            <a:br>
              <a:rPr lang="en-GB"/>
            </a:br>
            <a:r>
              <a:rPr lang="en-GB"/>
              <a:t>T. +44 (0)1223 261503</a:t>
            </a:r>
            <a:br>
              <a:rPr lang="en-GB"/>
            </a:br>
            <a:endParaRPr lang="en-GB"/>
          </a:p>
          <a:p>
            <a:br>
              <a:rPr lang="en-GB"/>
            </a:br>
            <a:r>
              <a:rPr lang="en-GB" err="1"/>
              <a:t>BicycleTx</a:t>
            </a:r>
            <a:r>
              <a:rPr lang="en-GB"/>
              <a:t> Limited</a:t>
            </a:r>
            <a:br>
              <a:rPr lang="en-GB"/>
            </a:br>
            <a:r>
              <a:rPr lang="en-GB"/>
              <a:t>Portway Building</a:t>
            </a:r>
          </a:p>
          <a:p>
            <a:r>
              <a:rPr lang="en-GB" err="1"/>
              <a:t>Granta</a:t>
            </a:r>
            <a:r>
              <a:rPr lang="en-GB"/>
              <a:t> Park, Cambridge CB21 6GS, UK</a:t>
            </a:r>
            <a:br>
              <a:rPr lang="en-GB"/>
            </a:br>
            <a:r>
              <a:rPr lang="en-GB"/>
              <a:t>T. +44 (0)1223 261503</a:t>
            </a:r>
            <a:br>
              <a:rPr lang="en-GB"/>
            </a:br>
            <a:br>
              <a:rPr lang="en-GB"/>
            </a:br>
            <a:r>
              <a:rPr lang="en-GB">
                <a:solidFill>
                  <a:srgbClr val="E0FF2E"/>
                </a:solidFill>
              </a:rPr>
              <a:t>Bicycletherapeutics.com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2930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Bicycle 7-22 v3">
      <a:dk1>
        <a:srgbClr val="000000"/>
      </a:dk1>
      <a:lt1>
        <a:srgbClr val="FFFFFF"/>
      </a:lt1>
      <a:dk2>
        <a:srgbClr val="FF852E"/>
      </a:dk2>
      <a:lt2>
        <a:srgbClr val="ED7461"/>
      </a:lt2>
      <a:accent1>
        <a:srgbClr val="0041C1"/>
      </a:accent1>
      <a:accent2>
        <a:srgbClr val="0099E5"/>
      </a:accent2>
      <a:accent3>
        <a:srgbClr val="00A900"/>
      </a:accent3>
      <a:accent4>
        <a:srgbClr val="82DC9C"/>
      </a:accent4>
      <a:accent5>
        <a:srgbClr val="B93DB5"/>
      </a:accent5>
      <a:accent6>
        <a:srgbClr val="9B4FFF"/>
      </a:accent6>
      <a:hlink>
        <a:srgbClr val="404040"/>
      </a:hlink>
      <a:folHlink>
        <a:srgbClr val="404040"/>
      </a:folHlink>
    </a:clrScheme>
    <a:fontScheme name="Bicycle Sep22">
      <a:majorFont>
        <a:latin typeface="New Grotesk"/>
        <a:ea typeface=""/>
        <a:cs typeface=""/>
      </a:majorFont>
      <a:minorFont>
        <a:latin typeface="New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 anchorCtr="0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800"/>
          </a:spcBef>
          <a:buFont typeface="New Grotesk" panose="020B0003050402010103" pitchFamily="34" charset="0"/>
          <a:buChar char="•"/>
          <a:defRPr dirty="0" smtClean="0"/>
        </a:defPPr>
      </a:lstStyle>
    </a:txDef>
  </a:objectDefaults>
  <a:extraClrSchemeLst/>
  <a:custClrLst>
    <a:custClr name="Warm Red">
      <a:srgbClr val="D31526"/>
    </a:custClr>
    <a:custClr name="Lemon">
      <a:srgbClr val="E8E719"/>
    </a:custClr>
    <a:custClr name="Lockwood">
      <a:srgbClr val="006A00"/>
    </a:custClr>
    <a:custClr name="Apple Green">
      <a:srgbClr val="82D500"/>
    </a:custClr>
    <a:custClr name="Majorelle Blue">
      <a:srgbClr val="0B57E1"/>
    </a:custClr>
    <a:custClr name="Cyan">
      <a:srgbClr val="00D9FF"/>
    </a:custClr>
    <a:custClr name="Violet">
      <a:srgbClr val="5818AB"/>
    </a:custClr>
    <a:custClr name="Hot Pink">
      <a:srgbClr val="F0569A"/>
    </a:custClr>
    <a:custClr name="blank">
      <a:srgbClr val="FFFFFF"/>
    </a:custClr>
    <a:custClr name="blank">
      <a:srgbClr val="FFFFFF"/>
    </a:custClr>
    <a:custClr name="Charcoal">
      <a:srgbClr val="404040"/>
    </a:custClr>
    <a:custClr name="Graphite">
      <a:srgbClr val="666666"/>
    </a:custClr>
    <a:custClr name="Stone">
      <a:srgbClr val="999999"/>
    </a:custClr>
    <a:custClr name="Steel">
      <a:srgbClr val="E5E5E5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Acid Yellow">
      <a:srgbClr val="E0FF2E"/>
    </a:custClr>
    <a:custClr name="Indigo">
      <a:srgbClr val="7C19FF"/>
    </a:custClr>
    <a:custClr name="Fuscia Pink">
      <a:srgbClr val="F851D4"/>
    </a:custClr>
    <a:custClr name="Electric Blue">
      <a:srgbClr val="00FAFA"/>
    </a:custClr>
    <a:custClr name="Neon Green">
      <a:srgbClr val="63EC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Bicycle_Powerpoint_Template_171022.potx" id="{0BCBD0EE-48A8-43B2-887B-3AF546BD69CA}" vid="{649B16BD-A12A-4C7E-B7FB-9198FCD96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ew Grotesk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ew Grotesk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4BCDBA9810424DA3E1526DD84A87DF" ma:contentTypeVersion="11" ma:contentTypeDescription="Create a new document." ma:contentTypeScope="" ma:versionID="2eb2e83e118ae8d4c65fd835dff906a0">
  <xsd:schema xmlns:xsd="http://www.w3.org/2001/XMLSchema" xmlns:xs="http://www.w3.org/2001/XMLSchema" xmlns:p="http://schemas.microsoft.com/office/2006/metadata/properties" xmlns:ns2="3e1e181f-1c4e-4ac8-8714-65c79759890e" xmlns:ns3="7b27d680-f652-4485-84a8-d16722852b12" targetNamespace="http://schemas.microsoft.com/office/2006/metadata/properties" ma:root="true" ma:fieldsID="8dcc843587e49a82d5b0f2c3f6f00d6d" ns2:_="" ns3:_="">
    <xsd:import namespace="3e1e181f-1c4e-4ac8-8714-65c79759890e"/>
    <xsd:import namespace="7b27d680-f652-4485-84a8-d16722852b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1e181f-1c4e-4ac8-8714-65c797598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7f3adc6e-da37-42ef-8874-c4c91c84b4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7d680-f652-4485-84a8-d16722852b1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2a0f086-1b33-4212-83d5-fbb2c6d57640}" ma:internalName="TaxCatchAll" ma:showField="CatchAllData" ma:web="7b27d680-f652-4485-84a8-d16722852b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e1e181f-1c4e-4ac8-8714-65c79759890e">
      <Terms xmlns="http://schemas.microsoft.com/office/infopath/2007/PartnerControls"/>
    </lcf76f155ced4ddcb4097134ff3c332f>
    <TaxCatchAll xmlns="7b27d680-f652-4485-84a8-d16722852b12" xsi:nil="true"/>
  </documentManagement>
</p:properties>
</file>

<file path=customXml/itemProps1.xml><?xml version="1.0" encoding="utf-8"?>
<ds:datastoreItem xmlns:ds="http://schemas.openxmlformats.org/officeDocument/2006/customXml" ds:itemID="{D3663CFC-6C92-4978-9B63-01DD16F3D147}">
  <ds:schemaRefs>
    <ds:schemaRef ds:uri="3e1e181f-1c4e-4ac8-8714-65c79759890e"/>
    <ds:schemaRef ds:uri="7b27d680-f652-4485-84a8-d16722852b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676105-7A27-4EF8-BA8D-A0AACDA1D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6C06E3-617D-491E-ABA6-3FF0FFF0C9F3}">
  <ds:schemaRefs>
    <ds:schemaRef ds:uri="3e1e181f-1c4e-4ac8-8714-65c79759890e"/>
    <ds:schemaRef ds:uri="7b27d680-f652-4485-84a8-d16722852b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Bicycle_Powerpoint_Template_171022</Template>
  <TotalTime>0</TotalTim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Default Theme</vt:lpstr>
      <vt:lpstr>Why do we compute?</vt:lpstr>
      <vt:lpstr>Navigating the impossible landscape</vt:lpstr>
      <vt:lpstr>The map and the mountain</vt:lpstr>
      <vt:lpstr>Birds, Frogs and Cyborgs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Amin Sagar</dc:creator>
  <cp:revision>1</cp:revision>
  <dcterms:created xsi:type="dcterms:W3CDTF">2025-10-17T08:01:08Z</dcterms:created>
  <dcterms:modified xsi:type="dcterms:W3CDTF">2025-10-20T09:42:24Z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0x0101008A4BCDBA9810424DA3E1526DD84A87DF</vt:lpwstr>
  </property>
  <property fmtid="{D5CDD505-2E9C-101B-9397-08002B2CF9AE}" pid="3" name="MediaServiceImageTags">
    <vt:lpwstr/>
  </property>
</Properties>
</file>